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4" r:id="rId9"/>
    <p:sldId id="265" r:id="rId10"/>
    <p:sldId id="266" r:id="rId11"/>
    <p:sldId id="262" r:id="rId12"/>
    <p:sldId id="267" r:id="rId13"/>
    <p:sldId id="269" r:id="rId14"/>
    <p:sldId id="268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21F05-CB91-4D11-9ED4-B75AF61FA525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848BA-80E5-4661-AB99-F478E0464C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39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848BA-80E5-4661-AB99-F478E0464C5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1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475656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4" descr="C:\Users\pos\Documents\OSM\OSM Fin Meeting 2012\Public-images-osm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9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48A5D-D3B4-47A4-B828-784D4CFEA983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6F82D-A94D-44DF-82E4-C273C1064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5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48A5D-D3B4-47A4-B828-784D4CFEA983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6F82D-A94D-44DF-82E4-C273C1064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25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48A5D-D3B4-47A4-B828-784D4CFEA983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6F82D-A94D-44DF-82E4-C273C1064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23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48A5D-D3B4-47A4-B828-784D4CFEA983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6F82D-A94D-44DF-82E4-C273C1064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97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48A5D-D3B4-47A4-B828-784D4CFEA983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6F82D-A94D-44DF-82E4-C273C1064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3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48A5D-D3B4-47A4-B828-784D4CFEA983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6F82D-A94D-44DF-82E4-C273C1064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639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48A5D-D3B4-47A4-B828-784D4CFEA983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6F82D-A94D-44DF-82E4-C273C1064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832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48A5D-D3B4-47A4-B828-784D4CFEA983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6F82D-A94D-44DF-82E4-C273C1064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4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48A5D-D3B4-47A4-B828-784D4CFEA983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6F82D-A94D-44DF-82E4-C273C1064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00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48A5D-D3B4-47A4-B828-784D4CFEA983}" type="datetimeFigureOut">
              <a:rPr lang="fi-FI" smtClean="0"/>
              <a:t>3.8.2013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6F82D-A94D-44DF-82E4-C273C1064E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23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3779912" y="6309320"/>
            <a:ext cx="52028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b="1" cap="none" spc="0" dirty="0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WWW.OPENSTREETMAP.ORG</a:t>
            </a:r>
            <a:endParaRPr lang="en-US" sz="2400" b="1" cap="none" spc="0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4" descr="C:\Users\pos\Documents\OSM\OSM Fin Meeting 2012\Public-images-osm_logo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89" y="41409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4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520280"/>
          </a:xfrm>
        </p:spPr>
        <p:txBody>
          <a:bodyPr>
            <a:noAutofit/>
          </a:bodyPr>
          <a:lstStyle/>
          <a:p>
            <a:r>
              <a:rPr lang="fi-FI" sz="4800" dirty="0" err="1"/>
              <a:t>OpenStreetMap</a:t>
            </a:r>
            <a:r>
              <a:rPr lang="fi-FI" sz="4800" dirty="0"/>
              <a:t> in Finland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437112"/>
            <a:ext cx="7848872" cy="1752600"/>
          </a:xfrm>
        </p:spPr>
        <p:txBody>
          <a:bodyPr>
            <a:normAutofit/>
          </a:bodyPr>
          <a:lstStyle/>
          <a:p>
            <a:r>
              <a:rPr lang="fi-FI" dirty="0" smtClean="0"/>
              <a:t>Pekka Sarkola</a:t>
            </a:r>
          </a:p>
          <a:p>
            <a:r>
              <a:rPr lang="fi-FI" dirty="0" smtClean="0"/>
              <a:t>SOTM </a:t>
            </a:r>
            <a:r>
              <a:rPr lang="fi-FI" dirty="0" err="1" smtClean="0"/>
              <a:t>Baltics</a:t>
            </a:r>
            <a:r>
              <a:rPr lang="fi-FI" dirty="0" smtClean="0"/>
              <a:t>, 3.-4.8.2013</a:t>
            </a: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73216"/>
            <a:ext cx="1382776" cy="14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NLSF data &amp; </a:t>
            </a:r>
            <a:r>
              <a:rPr lang="fi-FI" dirty="0" err="1" smtClean="0"/>
              <a:t>OpenStreetMap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imported or guide lined</a:t>
            </a:r>
          </a:p>
          <a:p>
            <a:pPr lvl="1"/>
            <a:r>
              <a:rPr lang="en-US" dirty="0" smtClean="0"/>
              <a:t>Because no consensus about NLSF’s Terms of Use by Finnish OSM community</a:t>
            </a:r>
          </a:p>
          <a:p>
            <a:r>
              <a:rPr lang="en-US" dirty="0" smtClean="0"/>
              <a:t> Is imported / used by </a:t>
            </a:r>
            <a:r>
              <a:rPr lang="en-US" dirty="0" err="1" smtClean="0"/>
              <a:t>invidual</a:t>
            </a:r>
            <a:r>
              <a:rPr lang="en-US" dirty="0" smtClean="0"/>
              <a:t> </a:t>
            </a:r>
            <a:r>
              <a:rPr lang="en-US" dirty="0" err="1" smtClean="0"/>
              <a:t>OSMers</a:t>
            </a:r>
            <a:endParaRPr lang="en-US" dirty="0" smtClean="0"/>
          </a:p>
          <a:p>
            <a:pPr lvl="1"/>
            <a:r>
              <a:rPr lang="en-US" dirty="0" smtClean="0"/>
              <a:t>No attributions</a:t>
            </a:r>
          </a:p>
          <a:p>
            <a:pPr lvl="1"/>
            <a:r>
              <a:rPr lang="en-US" dirty="0" smtClean="0"/>
              <a:t>No source tagging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73216"/>
            <a:ext cx="1382776" cy="14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Use</a:t>
            </a:r>
            <a:r>
              <a:rPr lang="fi-FI" dirty="0" smtClean="0"/>
              <a:t> of </a:t>
            </a:r>
            <a:r>
              <a:rPr lang="fi-FI" dirty="0" err="1" smtClean="0"/>
              <a:t>OpenStreetMap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Helsingin Sanomat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biggest daily subscription-based newspaper in </a:t>
            </a:r>
            <a:r>
              <a:rPr lang="en-US" dirty="0" smtClean="0"/>
              <a:t>Scandinavia</a:t>
            </a:r>
          </a:p>
          <a:p>
            <a:pPr lvl="1"/>
            <a:r>
              <a:rPr lang="en-US" dirty="0" smtClean="0"/>
              <a:t>Part of their Data Journalism activities</a:t>
            </a:r>
          </a:p>
          <a:p>
            <a:r>
              <a:rPr lang="fi-FI" dirty="0" err="1" smtClean="0"/>
              <a:t>BlindSquare</a:t>
            </a:r>
            <a:endParaRPr lang="fi-FI" dirty="0" smtClean="0"/>
          </a:p>
          <a:p>
            <a:pPr lvl="1"/>
            <a:r>
              <a:rPr lang="fi-FI" dirty="0" err="1" smtClean="0"/>
              <a:t>AudioAugmentedRealityMap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3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 – trafic information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1341" t="31125" r="51579" b="14735"/>
          <a:stretch>
            <a:fillRect/>
          </a:stretch>
        </p:blipFill>
        <p:spPr bwMode="auto">
          <a:xfrm>
            <a:off x="2123728" y="1157685"/>
            <a:ext cx="6840760" cy="5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1488508" y="4380599"/>
            <a:ext cx="3956781" cy="76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3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 – Best municipality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0788" t="12422" r="51025" b="11782"/>
          <a:stretch>
            <a:fillRect/>
          </a:stretch>
        </p:blipFill>
        <p:spPr bwMode="auto">
          <a:xfrm>
            <a:off x="1187624" y="1129327"/>
            <a:ext cx="5040560" cy="56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1488508" y="4380599"/>
            <a:ext cx="3956781" cy="76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BlindSquare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9343"/>
            <a:ext cx="7138410" cy="5349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BlindSquare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t="13161" r="3338"/>
          <a:stretch/>
        </p:blipFill>
        <p:spPr bwMode="auto">
          <a:xfrm>
            <a:off x="469232" y="1628800"/>
            <a:ext cx="8145379" cy="393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lind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89785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BlindSquare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OpenStreetMap</a:t>
            </a:r>
            <a:r>
              <a:rPr lang="fi-FI" dirty="0" smtClean="0"/>
              <a:t> is </a:t>
            </a:r>
            <a:r>
              <a:rPr lang="fi-FI" dirty="0" err="1" smtClean="0"/>
              <a:t>great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…</a:t>
            </a:r>
          </a:p>
          <a:p>
            <a:pPr lvl="1"/>
            <a:r>
              <a:rPr lang="fi-FI" dirty="0" smtClean="0"/>
              <a:t>Coverage</a:t>
            </a:r>
          </a:p>
          <a:p>
            <a:pPr lvl="1"/>
            <a:r>
              <a:rPr lang="fi-FI" dirty="0" err="1" smtClean="0"/>
              <a:t>Entrances</a:t>
            </a:r>
            <a:r>
              <a:rPr lang="fi-FI" dirty="0" smtClean="0"/>
              <a:t> of </a:t>
            </a:r>
            <a:r>
              <a:rPr lang="fi-FI" dirty="0" err="1" smtClean="0"/>
              <a:t>buildings</a:t>
            </a:r>
            <a:endParaRPr lang="fi-FI" dirty="0" smtClean="0"/>
          </a:p>
          <a:p>
            <a:pPr lvl="1"/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lights</a:t>
            </a:r>
            <a:endParaRPr lang="fi-FI" dirty="0" smtClean="0"/>
          </a:p>
          <a:p>
            <a:r>
              <a:rPr lang="fi-FI" dirty="0" err="1" smtClean="0"/>
              <a:t>Facts</a:t>
            </a:r>
            <a:endParaRPr lang="fi-FI" dirty="0" smtClean="0"/>
          </a:p>
          <a:p>
            <a:pPr lvl="1"/>
            <a:r>
              <a:rPr lang="fi-FI" dirty="0" smtClean="0"/>
              <a:t>Idea: Jan-2012</a:t>
            </a:r>
          </a:p>
          <a:p>
            <a:pPr lvl="1"/>
            <a:r>
              <a:rPr lang="fi-FI" dirty="0" smtClean="0"/>
              <a:t>Release in </a:t>
            </a:r>
            <a:r>
              <a:rPr lang="fi-FI" dirty="0" err="1" smtClean="0"/>
              <a:t>AppStore</a:t>
            </a:r>
            <a:r>
              <a:rPr lang="fi-FI" dirty="0"/>
              <a:t>: </a:t>
            </a:r>
            <a:r>
              <a:rPr lang="fi-FI" dirty="0" smtClean="0"/>
              <a:t>May-2012</a:t>
            </a:r>
          </a:p>
          <a:p>
            <a:pPr lvl="1"/>
            <a:r>
              <a:rPr lang="fi-FI" dirty="0" smtClean="0"/>
              <a:t>3 </a:t>
            </a:r>
            <a:r>
              <a:rPr lang="fi-FI" dirty="0" err="1"/>
              <a:t>weeks</a:t>
            </a:r>
            <a:r>
              <a:rPr lang="fi-FI" dirty="0"/>
              <a:t> </a:t>
            </a:r>
            <a:r>
              <a:rPr lang="fi-FI" dirty="0" smtClean="0"/>
              <a:t>&amp; </a:t>
            </a:r>
            <a:r>
              <a:rPr lang="fi-FI" dirty="0"/>
              <a:t>30 </a:t>
            </a:r>
            <a:r>
              <a:rPr lang="fi-FI" dirty="0" err="1"/>
              <a:t>countries</a:t>
            </a:r>
            <a:endParaRPr lang="fi-FI" dirty="0" smtClean="0"/>
          </a:p>
          <a:p>
            <a:pPr lvl="1"/>
            <a:r>
              <a:rPr lang="fi-FI" dirty="0" smtClean="0"/>
              <a:t>6 </a:t>
            </a:r>
            <a:r>
              <a:rPr lang="fi-FI" dirty="0" err="1" smtClean="0"/>
              <a:t>months</a:t>
            </a:r>
            <a:r>
              <a:rPr lang="fi-FI" dirty="0" smtClean="0"/>
              <a:t> &amp; 50 </a:t>
            </a:r>
            <a:r>
              <a:rPr lang="fi-FI" dirty="0" err="1" smtClean="0"/>
              <a:t>countries</a:t>
            </a:r>
            <a:endParaRPr lang="fi-FI" dirty="0" smtClean="0"/>
          </a:p>
        </p:txBody>
      </p:sp>
      <p:pic>
        <p:nvPicPr>
          <p:cNvPr id="3074" name="Picture 2" descr="Blind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89785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t="1148" r="4680" b="728"/>
          <a:stretch/>
        </p:blipFill>
        <p:spPr bwMode="auto">
          <a:xfrm>
            <a:off x="6300192" y="1916832"/>
            <a:ext cx="1888131" cy="367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Ryhmä 10"/>
          <p:cNvGrpSpPr/>
          <p:nvPr/>
        </p:nvGrpSpPr>
        <p:grpSpPr>
          <a:xfrm>
            <a:off x="482818" y="2379582"/>
            <a:ext cx="2096134" cy="720000"/>
            <a:chOff x="704528" y="2009785"/>
            <a:chExt cx="2270812" cy="72000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4" t="30614" r="42302" b="20992"/>
            <a:stretch/>
          </p:blipFill>
          <p:spPr bwMode="auto">
            <a:xfrm>
              <a:off x="704528" y="2009785"/>
              <a:ext cx="717493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7"/>
            <p:cNvSpPr txBox="1"/>
            <p:nvPr/>
          </p:nvSpPr>
          <p:spPr>
            <a:xfrm>
              <a:off x="1688182" y="2077397"/>
              <a:ext cx="12871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/>
                <a:t>posiki</a:t>
              </a:r>
              <a:endParaRPr lang="fi-FI" sz="3200" b="1" dirty="0"/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481661" y="3477540"/>
            <a:ext cx="3844565" cy="720000"/>
            <a:chOff x="703274" y="3201818"/>
            <a:chExt cx="4164946" cy="720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74" y="3201818"/>
              <a:ext cx="720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7"/>
            <p:cNvSpPr txBox="1"/>
            <p:nvPr/>
          </p:nvSpPr>
          <p:spPr>
            <a:xfrm>
              <a:off x="1688182" y="3269430"/>
              <a:ext cx="31800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 smtClean="0"/>
                <a:t>paikkatieto.com</a:t>
              </a:r>
              <a:endParaRPr lang="fi-FI" sz="3200" b="1" dirty="0"/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481661" y="4575499"/>
            <a:ext cx="5063680" cy="743041"/>
            <a:chOff x="703274" y="4205701"/>
            <a:chExt cx="5485654" cy="74304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74" y="4205701"/>
              <a:ext cx="720000" cy="743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7"/>
            <p:cNvSpPr txBox="1"/>
            <p:nvPr/>
          </p:nvSpPr>
          <p:spPr>
            <a:xfrm>
              <a:off x="1688182" y="4284833"/>
              <a:ext cx="45007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 smtClean="0"/>
                <a:t>Pekka.Sarkola@gispo.fi</a:t>
              </a:r>
              <a:endParaRPr lang="fi-FI" sz="3200" b="1" dirty="0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71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Agenda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other irrelevant </a:t>
            </a:r>
            <a:r>
              <a:rPr lang="en-US" dirty="0" smtClean="0"/>
              <a:t>issues about Finland</a:t>
            </a:r>
          </a:p>
          <a:p>
            <a:r>
              <a:rPr lang="en-US" dirty="0" smtClean="0"/>
              <a:t>Open Data in Finland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OpenStreetMap</a:t>
            </a:r>
            <a:r>
              <a:rPr lang="en-US" dirty="0" smtClean="0"/>
              <a:t> in Finland</a:t>
            </a:r>
          </a:p>
          <a:p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73216"/>
            <a:ext cx="1382776" cy="14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Finland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15328" r="29566" b="5293"/>
          <a:stretch/>
        </p:blipFill>
        <p:spPr bwMode="auto">
          <a:xfrm>
            <a:off x="183958" y="1340768"/>
            <a:ext cx="2808312" cy="479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iedosto:Poropart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64" y="1340768"/>
            <a:ext cx="3384376" cy="21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s\Documents\misc\DesktopPictures\2012-01-01 13.45.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0136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data:image/jpeg;base64,/9j/4AAQSkZJRgABAQAAAQABAAD/2wCEAAkGBhAQERQUExMWFRUWFRcYFhgWGBgaGBgUFxQWFBcYFBgaHSYgFxokHRcVHy8gIycpLCwuFh4xNTIqNSYrLCkBCQoKDgwOGg8PGiwlHiAvLCwsMzMsLCwsNSosLywsLSkwLiovLDQsLS8sLCwsLywsKSwpKjQsLCwwNCwsLCwvLP/AABEIAMIBAwMBIgACEQEDEQH/xAAcAAEAAwEAAwEAAAAAAAAAAAAABQYHBAECAwj/xABAEAACAQIEBAMFBgUCBQUBAAABAgMAEQQSITEFBkFREyJhByMycYEUQlKRocFDYoKx8HLRFSQzkvFTY3ODwgj/xAAaAQEAAgMBAAAAAAAAAAAAAAAAAwQBAgUG/8QALxEAAgECBAMHBAMBAQAAAAAAAAECAxEEEiExQVFhBRMicaHR8DKBkcEjseEUQv/aAAwDAQACEQMRAD8A3GlKUArxevNVv2iY+aDhuJkhuHCAAjdQzBWYeoUk0B1YvnPARP4b4iMNexF72PZiNF+pqYSQMAQbg6gjYg7EV+XeHY24sdq0j2ec6HDOMNO3uWPu2P8ADY9L/gP6H0NZsapmuUrwDXmsGwpSvSaZUUsxCgakkgADuSdqA969JJ1UEsQANyTYD5k1SOPe1OCK64YeM34jcRj67v8ASw9azjjPNWIxLHxpCwvog0QfJRp+dzVeeIjHbU6VDs2rU1l4V19jVeK+0bBxXEbGVv5BdfzNgfzqPg9pcJPmSdfUCMj/ALb3/Wsm+0SN8On+etfVIJf/AFCPqaqPEz6I68OyqFravrsbpwrmuCf4XDWFzYEOo7vGfMB6i4qbRwRcG4Oxr87LNiIyGuSVN1ZTZlPdWGorReRefRKRDMQHOx2Dn5bK/cDQ7jW4qzRxCnpLc5mM7NlRWeGq9V7mi0rwpvXmrRyRSlKAUpSgFKUoBSlKAUpSgFKUoBSlKAUpSgFKUoBXzngV1ZWAZWBBB1BBFiD6V9KUB+befOUX4XiiFuYJLtEx/D1Qn8S3t6ix61zYDEBxlP0PY1v/ADhytHxHCtC+h+KN+qSD4W+XQjqCa/N+IwsuEmeGVSroxVh2I7eh0IPUEVlM0asbP7OOdC1sJiG84FonJ+ID7hPVgNj1Gm410S9fnLh158oU2kWxUj59+hHernzjzXjI8PFC0vndfOyDLotgevxMT+nrWs5KKzE1Cm6s1CO7LZzR7R8NhLonvpvwqfKp/nbp8hc/Ksq49zbicY15n8t7rGuiD+nqfU3NRPhnKG/Fe3fSwufqf0r5iAk6n8t/rXMqVpT8j1GHwdOirpXfP5sefHLGw/T9zXRHh1G9SOG4fG0S2NpHJC3Nlup1TRTY5SjXJHxW6VHmxqFl6Fme6FWJsRYb3YAfIX1P0r7xy6X2+dcLOi9Lnp1q0cB5UmlAklAijJ8pcElvSNN2P51LTw86m2xVr9oUsPfM7vkjk4fgZZyAtgD95rhfpa5b+kGpzG+z/LEWR28YWYA2XNrsFFymuzFt7bVYMDHDDmWGxdVzMWOaQqDlOoBWL/Tv8qksNGxBYag5tWuQRtmt1JHrrc610IYOCWurPP1+1685Xjolw9zg5A518f8A5ec2mW+UnTOBvfs46j697XsGso5x5bZbYqAsJEsXt8V1taQeouAe9W3kXnFcbFlcgTIBnHRh0dfQ/odO1ItxeSe/DqaVYQqQ7+ltxXJ+xa6UpUpTFKUoBSlKAUpSgFKUoBSlKAUpSgFKUoBSlKAUpSgFZz7W+RftcX2mFffxL5gN5Ihrb1ZdSO4uO1aNXgigPz17PMpd1J89hl/W9TXN+DaWISW80V7+qG2b6ggH5Xr7e0HlQ8PxIxkC2hkbzhf4chN9Oyk6j1uOoqY4fjFxMQkWxYAeIOh7N8jUMVmi4S3LU5dzUjWp7aemjRmUUtulxe49L6H/AD0r7YuPYjZta+3HOGfZpio+A6xn+X8PzG35VzRuSpTQX+EnYH17CubKLTsz1VOrGdPNHVPU91x5SPKTazXU6C11KsNtb3G+vlrq4Ty/icXcqvhxD4pJPKoH1/z0qawfBYsGhYzCWY/Eyr5UXKdI2uCBmsSVtcLbNqb2rhdzIGQF0jDFVFgLEHIQrjSRtzlyqNbE7HqUsJFay1Z5jFdqVJ3jT8K9Tg4Zy5h8GAwXxJLX8SUC9urRQsQSB+Ju+gNeuL41iDKEiYPiSoDXymy+IS0ceUWR8oLZmv8ADoBUjjoIsLh3lYMA97LHmbzyXI8WRjmYZiNyqC9rVA8u8alRIlKMliI1Keb3T3kY+Fqry3Fwdbqr2F1Iq4lY5DdyXxMM+HlkILGJCvhI/mWSRgCWJdryG9lVu4sMtxXTieZJpAoSyhk1YAkEnN8LHVbqCVJAswYMQVIPyXhM+IILkFc73LKyt4ZJVls20UgytlOqMCVFrWk8RwHDeCY3VTdWLO33bjzuT07+p1PWtrGtzmwmFmgDKW0bJlU2P/UfwyzWQAHKDcea5Qm/en8Xw7YOdcVhTZMxIH4LswyuPwMFP/kVMYGd2MSmZmYGwbTyxIpEsz3FrsLqgOynNa5Jqb4DgYpMJqpeOYHMDbMApKoPoANuutR1qKnHrwLGFxMqE78HuuaLHytzLHjoBImjDR1O6vbUHv3B6ipqsPSSfg2MDIS8bfQSRhrEHs6n8j6Gtj4TxSPExLLG2ZHFwf7gjoQdCOlVITb8Mt0XsRRjG1SnrCW3sdtKUqUqilKUApSlAKUpQClKUApSlAKUpQClKUApSlAKUpQHNxHARzxvFIuZHUqw7g/2PW9YusU3B8aYX8yHWMnaSInb5/2IPcVuNVvnjlNeIYcqNJUu0Tdn7E/ha1j9D0rSSf1LdE9KSadOez9HzKZzHwRMRCGQjK3mjb8Ldj27Gs5ZSpIYWIJBB7irvybx3KWwuIGXzFWDaFJAbXPbXQ1yc78ttGxkA1Hx+q9G+nX0+VV60FOOeJewFd0KjoVNv37M6OS+LrNlw0trZroQFzE5bWLHUaCwtr0BFhVjxHNEcDCJIT4mZwYycpuuUizAEMWVg4ZiBYG5uLVlMMpUgg2INwR3H71oXDuZ8NOiyTRGSZVKFVTMGUebM1/L3tfa7W3qbB1r/wAb34EfauDy/wA8Nnv58/v/AH5njDDEYp1wzSmSFlWSVstgYiAVUdg3YAEWvcirTg+ExQDyC7tlBZtzluQzdCwDHW1z1JNQ/KmJnkEkgjQCWUuzFjfL8IVVA6AWFyKkJ+Eysyl8TJvb3YVFAuPKFsdGFxcm+1ta6Njz9zpxfEBGrrHkLxgM+drKim/mka2+m2hN+gqvcSmaQBczSyM4BIRlhjuGe4Q6yOEBIvcAAGwuLyWPKxukEIRPI8h2yra3ma/lZ7ByoY7gsdFqN4bw+Sd7uvuEUFI8zEuHZs1yRd82W5Y2LWtYBqwZOvh+BTws0WWRMjF9i0pAv4ajUogIF7m5v9TNYMCNVFgtvK4Hwh28199ASTY/zW+XEsInlYxuFjQpnyqQTMgNhc2AABQMN/KFNrGonjPO0SOYowHmu0bDYFhvHlaxLkXK3FiRlv5hcLPgTPHuFx4iF4pBrdnRuoO+ZfUXsR1t9RTeVeYJeE4loMRcRM3nHRT0lTupFr9xruKluE8WnkaS5E0beEVlUlAqmFgbRMT+FswVrhuldPNfLwxcZK2EqZipP3h4hXwz6aadiexNV61JzWeO6Ohg8UqbdKr9Et+nU0eKUMAQQQRcEagg6givesq9mvORiYYOc2W9oi26tfWJvQnbsdOorVA1Qwmpq5LXoujLK9uD5o80pStyAUpSgFKUoBSlKAUpSgFKUoBSlKAUpSgFKUoBXgivNKAzT2pcpkf89APMo9+o+8mwf5gWB9LH7tevLfFEx+H8NjeVF8pP3kGhB9RWlSRhgQRcEWIOxB6GsQ5r4LNwbGCWC/gu2aPsCPijJ7jp3HyNQyfdu/BlqMf+iOT/ANLbquX24ENzHwU4aU2HkY+X0PVT+3p8q5OHY0wurgA2OxAI2t16671p2Ohh4phPGQfELSAbq46jtWW4zBvC7RvuP1HQj0qrWhkeaOx2MFiO+g6VTdaPqvm5ofKPMGWNI2C2GYAqJWYoiF7gLGVza2Iv8rnSrXi8YFhaS1/LdVNxmLWCKQbEXJUa661l3JvM5wktmJ8J7Zh2PRh6j+30q7c5cYEUKlTe/nBHU6LEb7Wzura/gNdOhX72PXieex2DeGqWX0vb2ODCYmGSdYZT4iBmfOSFDTx2TNI173uSI1B0Vb66V28f4rFhkzCRm8RsjOWdokYLkBmMQzHWy5b9/rRp3lUIi2S+UAk3ysCfjt8SvqOmt68QcJzM7MCuc3yAi1mALq+nm817HoDcWNWnC+xzVUtudsPGRNII2SOWGHxUEaHJHKmYBZFzmzOuoszXs4IN71Y+CcswyoGnySEqyWDBxlBzRK7EZjLGvlzi1xob2FQSKALD/PU9z61b+D4mKHDxMzqvxyNc6hSXXNbfcBf0rLhZamI1Mz0OpPh2AFth2PnI+oeQfSjNYG5ve4PqCVN/zDfmagJ+MyyFkiAOllZRmOhcZjn0ysuYagFHjKncGvvgsNMjh5XJLQhCpNysglc2SwuwsxIuWOu5rFzLXMieceAeIDPGPMo94B95R98D8QG9ugv0N7Z7OudPtUfgyt75Buf4iDTP/qGgb6HqbV/GcyhSqoQviLdXa2UC/wARsNtC1t2AOU9KprY0xTrND7tg2YW1AYaXGg8rDcEfeIrm4lxpzzxe+6PQYCFTE0nSmtF9L5dD9F0qB5S5mTHQhxo48sifgcDUfI7g9vUGp6pE01dFKcXCTjLdClKVk1FKUoBSlKAUpSgFKUoBSlKAUpSgFKUoBSlKAVGcxcBixuHeGTZtj1Vx8LL6j/cdak6Vhq+jMxbi7owfgPEpuD414Zh5L5ZF6FT8Lr6EairHztyusyCSKxuM0ZHUHXKf83qwe0vkz7dD4kQ/5iIHL/Om5T59R66daqPs75nDKcHOdD/0yfut21qull/jls9joVJOaWJp/Uvq9/n6ZQSSNLa9fSrDwPFxzlIcQwEa9STqoDZU2Nhmdjt1+VSHPfK7RO0qjb4x3/nH7/n3qnJIQQQdarpyoVLr4jq/x46hZ8fR/PQvsvDsJHLLBEJ/HUxqWbMy6m9gzLdrKWIUXv0vXdFwgTOfs6vkAv4kw8rNdWAQAAkFSRfpfaq/w3jjMC3hq+SMExsxEZZHBEpsLRsL3L9bEEgG1XDg3EJpvAyStIoaX7Q2WMqGCqREHAW4BbRkBva967UKmeN47HkK+HdGbhNaor+JwsWdUExCyAEvkt4YdigzAte4YFTp5SVvvXXheVJPN4+VUFzlBGUuBuut1jkRdbtmLWIsRcz8eCieVmEauwkJ1AyiQXXPfXKbACy6ki5GgNcPGeYsLhCc7eNLcWjX4VI201CaknW7XNZnUUVeTNaNCVSWWmtTtwaRtmWEqEUnMxYsQWGZycxzM121LWB032qKx/OMELBMMv2iY2UNuL7WBGrfJbD1qGXhGLxzSzSKMLE4BewKh7Zshcn4vNcFm2JGlesfM8GCEkeGhR88agu5zMkgBBytazgbgiwvba1c+ri29I6I7mG7MinefilyW33f6ODiXAp44/HlCRhiLJ8Lecs3lQCwF89x0N7i51iJBdTXQ2JnxcoDMXd2NrnQE6sbDRRpc2FWninDMDh+GSv4btOZTh42lzqXmzAM8a3sYwM5va3kO/Wiqcql5L1O1LFQwyVOW74JbEJyzx6TByrMtyLZZUH30v0/mG4Pf5mtz4dj0njWSNgyuoZSOoP9uxHQ1+f8BhndlSNWdjeyqLk9/kB3OlXPk/i83Dphh8SrRxTG8Ze2VJDvZgSpVtAQDobHqakw9Rx0exX7Tw0Knig1nW64tGr0r0jkv+/oa966B5wUpSgFKUoBSlKAUpSgFKUoBSlKAUpSgFKUoBSlKA8WrIPalygcPJ9tgFkZrygfckJ0cejHf1+dbBXxxmFSVGR1DKwKsp2IIsQa0nDOrE9Cs6Ur8OPkZ9y1xleJ4bK1vHjWxB++v71nnM3AThZLge7Y6fynqp/apHivDZuCY8FSfDJzRsfvJfZvVdj+fWrzxPDQ8Qw3iqNGFpFG6t3Hr1FQ5e9jZ7otRqf8lVSjrCXz8oyPB4sxsGFj0IIuCDoQwO4IuCPWrbPziI0bwFCiSzFDcRo/wsqgWZgwGbSyi1jqRVV4rwtsPIUb5qejL0Ir5QygaNsf09arwqzo3SOvWwtHFqMpfZrkd78wT3YrLIpYZWOc3KXuFsCFUD+ULudr2qyl+G8PVHikGKmZVdWA1RrXswOiAm3drZgRqCKcMG5YBRmzGy263qxYblCP3YkklJdgp8GNSqX+85Y6L6/pSPeVddyOt3GGSg3lXJcfMjMbxWbFuFsFBJyxrcKMxzNuSSNLm56bVZ+XuScPK5imabP4YcOgtGLkiwYggsCNm3FRvM/KBwAjminEilwBcAOr2LDS/mBsdvrvVp5Z42jxg7HZlP3W6j5dQeo+tS0acbuM1qVcXiJqEZ0H4OnPqVSXAzcKxlpE8QAHKV0zxk/El9AQQAQdtR2J4+Ocbmxk3iS6BAVhjBuI0OhYnrI1hc9BYCtJ4x9m4lBPEr2nw5uCQVyuUzWuRqjAWJGml+lZFG9wD31rStmprItn8sWcE6WJl30vrWj5dGTfL3FocPIWlRnVsnw3NsrE2ZR8Sm401+EXFdvM3MUWJCxxwIt3DyyKpVSFVlREQm9/N5msNvWonBcInlQyKhEQ3kYHJ/TYFn2Pwg1N4/kbERYcYiOSOePKHPh5gwQi+cBviFteh9K1Tn3dlETo4R4tVXPxafnzLh7PeaTMngyG8sa6E7ywjS/q67HuLHrV6RgRca3r89YLGvE6SRtldCGQ9L9j3UjQjsTW08u8fTEwrMuisbOvWKX7yn0J6+oPWp8PVzrK90Uu0sH3M+8h9L9GT1KA0q0ckUpSgFKUoBSlKAUpSgFKUoBSlKAUpSgFKUoBSlKAhObuWY+IYdom0b4o3t8DjY/LoR2NZXylxqXATvBOCMpySoe3Rh3tob9Ratvqhe03k4zp9qgHv4h5gP4kYuSPVl1I76jtUUlZ5l8RZpNTj3UuO3R+z4kNz/wVWgMi6gDOjDsdx+X9qy8GtM5L4/HiIjhZjdXBCE9CRqvyPSqHzFwSTBztGw2N1P4l6H/Ot6rYhXtJHS7NqOKlRlun8+dTjWewsbEHcNsa+8OLybGUeglYj6Br2/OrHwSJYgoUJ5lUmVlR75hc2zAiw2tb003qB49JAcTL9n/6YIAsLKWCr4hQDQLnzbadq0cJU1dMtRrUsRLJKKfLjp+vyekuOLEG2o2J8xHTS+1ecHxKSJ86nXY32I7H/NK4s1WvlHkoY1pBJMImQDyAAuCwOUuDsvoNehsdK0jGc3dbktapRpQyTsk+Fv0jhxPFcZj/AHMYsCvvAtwCo3zkXYrr8I3vaxqTwXs+efDGXDYlZZFLhoSuQ3RsrBTmOtxpcC9xteuXhOP/AOHzSJKpBDBHyi5DoxA/pIYm/wAu9cWExGKnlMeEzhjcZ7gME2OQCyQra2u+l6tJRnG83r84HLk6lCrkoK0dHfg1zbfAkuH87lIGgmBFkMYIC6ACwDK2mm2xv2GpqMw3EMbiVkWAuI3sJpC5UEagCSU2sPMQEXWxtrYV14/2cYuGDxiivEFuTHIHstviPceov3qVwXMkEmAMD+EjRBSFclFujArKpQhr6E3Gt9DcHXNOU5PI9P7NK9OlTXewWa/W6T+czj43yTjcDAs7tHJGbBvDv5L7G9hdelxXRyVzMMJP5z7iWyyjoOiyfTY+h9BUPhpcTimEUZlKOFUIFs8yoQVVY9oYFIB117kX19eJ8Mmw0himTI4ANrggqdiCNCN/yNVqiVOWaB1MNOWIpOnX3f5tzsb5g5yjeGxvpeNvxL2J7j9R9a76zr2d8dGKgOFkYiWEAxN1MY0Ug9ShsvyK+tXfhfEPFUhhaRDlcevQj0I1H17V0ISU45kedrUpUZuEuB3UpStiIUpSgFKUoBSlKAUpSgFKUoBSlKAUpSgFKUoBXhhXmlAY77QuVzgZ/tUIIhkb3gH8OQm9x2VjqOxuOortaKPjGEysQMRELq3cW39Qetabj8DHPG8cihkdSrKeoNYnisHPwbG+Hclb5oXP3kJ2b16Ed9djULSjo9n/AGXFKVRZ4/XH1XuvVFRxWDkw8jK4KsNDvY+vY/OviK1njnCMPxCFZQLd7fEjdf8AxVD4pyXiIUMi2ljGpK/Eo7svb1F6rVKUl1R08LjKU90lJ+pw8EmRJ0Z9gTqdg1rKT6A9em/SrBxXnMQm8VmfLYHoBuBcfF3sKp4NWDlSOBHLyWMmhjzbBerLfQsD+WnetqE39CNMfQi/5pXstLfNj2g5U4piI5cW6kg3dgxtI46sqW2AG2mg0vXTynxDCrHLFKVvLowY2zx5QAFPWxzaeorp4BzXJgWZUzMhJJUtnZnt8a28sYJFyANSxJ6GoHF4WOcvI4jTPIxCLdkUk3C5rWv6flW08tGWbf5uR0c+MpOlayWz4eRaY+a/+HYeRFdGz+IIoUF8zvezu19O5tYAWAAtVLRWVVYrcCy5svlzAa2NrX9KsHAOX4HSRpJLuoZUTdVa3lMgGrKTY5RuO+1SU/OAHDnw04DgowjYKFvJdTCkaWBaxvdsotaxAtrtODqrNsiKhWjg5uG7vZ/blzPSGTCJg4CviGZzmOQ2aR1HmDtsioV8p0y79Sah+YeZmxrhiwcKX95awOYr5I9TeNSpIPdrAtbMYkFypiBJVyAUzEKzXAF+mugq+cN5biwskKHwJ3ZScQZLHImnkhjPcX81s1wNhRPvYZYo2lBYSt3lR3fDn9yo8L4w+EnimQ+dWuFvqy28yt2BFx+VbFjOKIjQY2M3hlVRJ/8AG+zH1U6/mKxDGRhJJEjK5Q7pmtclUcqLH6Vo/J/EEHBX8dhk8WUR5vwXB09MxetMNdScSXtJRnCNX8eW/wA8zVAb15qn+zDmlMdgyA2ZoHMTHqQBdG+qkC/dTVwq4cUUpSgFKUoBSlKAUpSgFKUoBSlKAUpSgFKUoBSlKAVAc58rJxDDmM2DjzRP+F7df5TsR/sKn68EVhpNWZtGTg1KO6MO5W45JhJnhnBFjklU+ml/p36ixq5v7lwym6NqD0sa+ftQ5OMq/a4B76Ie8A3kjHW3Vl/UXHQVBcn8fWaPwXO/wE9D+H/atINp5X8RJXgmu9hs9+j9uRFc68mZAcThl90dZEH8M9WUfg/t8tqfHiLDKVVlvezC4B7jqDWzYLEmJijbba7EVTOd+RfCviMMt4jq8Y3j7lR1T06fLaCtRt4onTwWOzLu6nzoyK5e+zyZzNcsL2QaDLb4ra+Ib9DcDTQ3qawHOxjhbDtEssDu7Hx8wHgu10jRRrcL16G2g6UH/NNPyI2+lSPCokmktLIVFjYA2Lt0UE3C37kH5GsUqqtltqYxeGlmdRz8K/K8ke2IxcPitkEgQMRE2fLKEvoGI0YehqV4bwkYhZMRZiEB0BDTyEAXSIWtHuNbEnoDUpwiaCLClJ8FAzMxByklgltCZDch97EbEbVWl4n9kmkED547j4tLiwID20DrexIuN/pnI4Px/SY79V0+6XjXFpXa8+ZZuL8vYaTAeNFGIJYS/iKXZvEjDEZznsykizgMFNjYjaqpj+YJCLlgr5QjSD42XXVfwudAW120sa4uK8bfEM1tnYEhRYMwsAWG8hFhvoLCuJkCayG7dr6j/Udl+W9SWs7x0RAp3ioVFmktv9Z9FkBFiLIB8INrj+Zvuj9TXtiuKvLlDeZFFlTUIo7Kv+9Rs+KZttB00/sP3NfaDM5VVUu7WAVRdmbsANzWGpRXgXuZi6dST76V7fhdF/hqf/8AP2FyyY9l0Q+DYdAfen/f862aql7MuWZMBgVSVVWZ2aSQDoWPlUnqVUKO171banV7alCeW7y7ClKVk1FKUoBSlKAUpSgFKUoBSlKAUpSgFKUoBSlKAUpSgPBFYx7QOVm4diBiIQRBK2oH8OQm9h2B3H1Hatorl4nw6PERPFKuZHBDD09OxBsQehArSccy03JqNTI7PVPRroZtw7iy4qIajxFH/cO4qW4VxP7prPeJYCbhOKMLk5b5on6MhOh/YjofQip6DiAkAYaON/Wtqc8yI61F0pc09n0ITj3A8PiZZzgbiWFj4+HKlW3+OIHdT2GmotvaqeWGoPyIP7itfwPEYA/iMqLLlyF7DPkvfKW3IvbSq3zJxjCzuViw0csnVyosP9R61DUw6bvHQvUO0XCOWauUUY1rWW7W6kk2/qNejYYsM0jWHT1/0ru39q+uO4gFNhZmGxsMoP8A7adf9R0qKmlZySxOvrr9T+wpGPLX+jFSpbfwp8Fu/Pl9zolx4XSIW7m/mPzPT5CuI+uprv4PwTEYyQRYeJpGPRRsO7HZF9TWx8mexWGDLJjSJpNxGL+Ep/mvrIfnYehqZRS1ZTlUbVlovm/Mzfk/2b4ziRDKPCh6yuDl/wDrG8h/T1rdOUuQMHw1fdJmkIs0r2LnuAfuL6D63qxpEFAAFgBYAaAAbADpXtWSOwpSlDIpSlAKUpQClKUApSlAKUpQClKUApSlAKUpQClKUApSlAKUpQEBzhynHxGAxt5XW5ifqjfup2I/cCsQZp8DM0M6lShsR2HQqfvKen+Cv0carvOHJkHEY7P5ZFHu5ANV9D+JT2/KxqOUNc0dyxTrJRyTV4/11Rm+Hw2DxUReV3uNgmzel+lVTiPFURTHGAo2sP8A9HvXnmDl3E4CQxzKVvswvkcd1br8jqK+3LHs+xvEWui+FDfWWQG3r4a7uflp6itHKpJZUrE0aVCm1NzuuCtr9ypy5i1gLnYW1uT2G5PpWhcn+xnEYi0mLvBFvk/isPltGPnr6da0/lP2dYPh1mRfEmtrLJq39A2QfLXuTVptU0VlikVKks83LmR3BOAYfBRiPDxrGvW27Hu7HVj6mpGlKyaClKUApSlAKUpQClKUApSlAKUpQClKUApSlAKUpQClKUApSlAKUpQClKUApSlAejxhhYgEHoRcV7ClKA80pSgFKUoBSlKAUpSgFKU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9" descr="data:image/jpeg;base64,/9j/4AAQSkZJRgABAQAAAQABAAD/2wCEAAkGBhAQERQUExMWFRUWFRcYFhgWGBgaGBgUFxQWFBcYFBgaHSYgFxokHRcVHy8gIycpLCwuFh4xNTIqNSYrLCkBCQoKDgwOGg8PGiwlHiAvLCwsMzMsLCwsNSosLywsLSkwLiovLDQsLS8sLCwsLywsKSwpKjQsLCwwNCwsLCwvLP/AABEIAMIBAwMBIgACEQEDEQH/xAAcAAEAAwEAAwEAAAAAAAAAAAAABQYHBAECAwj/xABAEAACAQIEBAMFBgUCBQUBAAABAgMAEQQSITEFBkFREyJhByMycYEUQlKRocFDYoKx8HLRFSQzkvFTY3ODwgj/xAAaAQEAAgMBAAAAAAAAAAAAAAAAAwQBAgUG/8QALxEAAgECBAMHBAMBAQAAAAAAAAECAxEEEiExQVFhBRMicaHR8DKBkcEjseEUQv/aAAwDAQACEQMRAD8A3GlKUArxevNVv2iY+aDhuJkhuHCAAjdQzBWYeoUk0B1YvnPARP4b4iMNexF72PZiNF+pqYSQMAQbg6gjYg7EV+XeHY24sdq0j2ec6HDOMNO3uWPu2P8ADY9L/gP6H0NZsapmuUrwDXmsGwpSvSaZUUsxCgakkgADuSdqA969JJ1UEsQANyTYD5k1SOPe1OCK64YeM34jcRj67v8ASw9azjjPNWIxLHxpCwvog0QfJRp+dzVeeIjHbU6VDs2rU1l4V19jVeK+0bBxXEbGVv5BdfzNgfzqPg9pcJPmSdfUCMj/ALb3/Wsm+0SN8On+etfVIJf/AFCPqaqPEz6I68OyqFravrsbpwrmuCf4XDWFzYEOo7vGfMB6i4qbRwRcG4Oxr87LNiIyGuSVN1ZTZlPdWGorReRefRKRDMQHOx2Dn5bK/cDQ7jW4qzRxCnpLc5mM7NlRWeGq9V7mi0rwpvXmrRyRSlKAUpSgFKUoBSlKAUpSgFKUoBSlKAUpSgFKUoBXzngV1ZWAZWBBB1BBFiD6V9KUB+befOUX4XiiFuYJLtEx/D1Qn8S3t6ix61zYDEBxlP0PY1v/ADhytHxHCtC+h+KN+qSD4W+XQjqCa/N+IwsuEmeGVSroxVh2I7eh0IPUEVlM0asbP7OOdC1sJiG84FonJ+ID7hPVgNj1Gm410S9fnLh158oU2kWxUj59+hHernzjzXjI8PFC0vndfOyDLotgevxMT+nrWs5KKzE1Cm6s1CO7LZzR7R8NhLonvpvwqfKp/nbp8hc/Ksq49zbicY15n8t7rGuiD+nqfU3NRPhnKG/Fe3fSwufqf0r5iAk6n8t/rXMqVpT8j1GHwdOirpXfP5sefHLGw/T9zXRHh1G9SOG4fG0S2NpHJC3Nlup1TRTY5SjXJHxW6VHmxqFl6Fme6FWJsRYb3YAfIX1P0r7xy6X2+dcLOi9Lnp1q0cB5UmlAklAijJ8pcElvSNN2P51LTw86m2xVr9oUsPfM7vkjk4fgZZyAtgD95rhfpa5b+kGpzG+z/LEWR28YWYA2XNrsFFymuzFt7bVYMDHDDmWGxdVzMWOaQqDlOoBWL/Tv8qksNGxBYag5tWuQRtmt1JHrrc610IYOCWurPP1+1685Xjolw9zg5A518f8A5ec2mW+UnTOBvfs46j697XsGso5x5bZbYqAsJEsXt8V1taQeouAe9W3kXnFcbFlcgTIBnHRh0dfQ/odO1ItxeSe/DqaVYQqQ7+ltxXJ+xa6UpUpTFKUoBSlKAUpSgFKUoBSlKAUpSgFKUoBSlKAUpSgFZz7W+RftcX2mFffxL5gN5Ihrb1ZdSO4uO1aNXgigPz17PMpd1J89hl/W9TXN+DaWISW80V7+qG2b6ggH5Xr7e0HlQ8PxIxkC2hkbzhf4chN9Oyk6j1uOoqY4fjFxMQkWxYAeIOh7N8jUMVmi4S3LU5dzUjWp7aemjRmUUtulxe49L6H/AD0r7YuPYjZta+3HOGfZpio+A6xn+X8PzG35VzRuSpTQX+EnYH17CubKLTsz1VOrGdPNHVPU91x5SPKTazXU6C11KsNtb3G+vlrq4Ty/icXcqvhxD4pJPKoH1/z0qawfBYsGhYzCWY/Eyr5UXKdI2uCBmsSVtcLbNqb2rhdzIGQF0jDFVFgLEHIQrjSRtzlyqNbE7HqUsJFay1Z5jFdqVJ3jT8K9Tg4Zy5h8GAwXxJLX8SUC9urRQsQSB+Ju+gNeuL41iDKEiYPiSoDXymy+IS0ceUWR8oLZmv8ADoBUjjoIsLh3lYMA97LHmbzyXI8WRjmYZiNyqC9rVA8u8alRIlKMliI1Keb3T3kY+Fqry3Fwdbqr2F1Iq4lY5DdyXxMM+HlkILGJCvhI/mWSRgCWJdryG9lVu4sMtxXTieZJpAoSyhk1YAkEnN8LHVbqCVJAswYMQVIPyXhM+IILkFc73LKyt4ZJVls20UgytlOqMCVFrWk8RwHDeCY3VTdWLO33bjzuT07+p1PWtrGtzmwmFmgDKW0bJlU2P/UfwyzWQAHKDcea5Qm/en8Xw7YOdcVhTZMxIH4LswyuPwMFP/kVMYGd2MSmZmYGwbTyxIpEsz3FrsLqgOynNa5Jqb4DgYpMJqpeOYHMDbMApKoPoANuutR1qKnHrwLGFxMqE78HuuaLHytzLHjoBImjDR1O6vbUHv3B6ipqsPSSfg2MDIS8bfQSRhrEHs6n8j6Gtj4TxSPExLLG2ZHFwf7gjoQdCOlVITb8Mt0XsRRjG1SnrCW3sdtKUqUqilKUApSlAKUpQClKUApSlAKUpQClKUApSlAKUpQHNxHARzxvFIuZHUqw7g/2PW9YusU3B8aYX8yHWMnaSInb5/2IPcVuNVvnjlNeIYcqNJUu0Tdn7E/ha1j9D0rSSf1LdE9KSadOez9HzKZzHwRMRCGQjK3mjb8Ldj27Gs5ZSpIYWIJBB7irvybx3KWwuIGXzFWDaFJAbXPbXQ1yc78ttGxkA1Hx+q9G+nX0+VV60FOOeJewFd0KjoVNv37M6OS+LrNlw0trZroQFzE5bWLHUaCwtr0BFhVjxHNEcDCJIT4mZwYycpuuUizAEMWVg4ZiBYG5uLVlMMpUgg2INwR3H71oXDuZ8NOiyTRGSZVKFVTMGUebM1/L3tfa7W3qbB1r/wAb34EfauDy/wA8Nnv58/v/AH5njDDEYp1wzSmSFlWSVstgYiAVUdg3YAEWvcirTg+ExQDyC7tlBZtzluQzdCwDHW1z1JNQ/KmJnkEkgjQCWUuzFjfL8IVVA6AWFyKkJ+Eysyl8TJvb3YVFAuPKFsdGFxcm+1ta6Njz9zpxfEBGrrHkLxgM+drKim/mka2+m2hN+gqvcSmaQBczSyM4BIRlhjuGe4Q6yOEBIvcAAGwuLyWPKxukEIRPI8h2yra3ma/lZ7ByoY7gsdFqN4bw+Sd7uvuEUFI8zEuHZs1yRd82W5Y2LWtYBqwZOvh+BTws0WWRMjF9i0pAv4ajUogIF7m5v9TNYMCNVFgtvK4Hwh28199ASTY/zW+XEsInlYxuFjQpnyqQTMgNhc2AABQMN/KFNrGonjPO0SOYowHmu0bDYFhvHlaxLkXK3FiRlv5hcLPgTPHuFx4iF4pBrdnRuoO+ZfUXsR1t9RTeVeYJeE4loMRcRM3nHRT0lTupFr9xruKluE8WnkaS5E0beEVlUlAqmFgbRMT+FswVrhuldPNfLwxcZK2EqZipP3h4hXwz6aadiexNV61JzWeO6Ohg8UqbdKr9Et+nU0eKUMAQQQRcEagg6givesq9mvORiYYOc2W9oi26tfWJvQnbsdOorVA1Qwmpq5LXoujLK9uD5o80pStyAUpSgFKUoBSlKAUpSgFKUoBSlKAUpSgFKUoBXgivNKAzT2pcpkf89APMo9+o+8mwf5gWB9LH7tevLfFEx+H8NjeVF8pP3kGhB9RWlSRhgQRcEWIOxB6GsQ5r4LNwbGCWC/gu2aPsCPijJ7jp3HyNQyfdu/BlqMf+iOT/ANLbquX24ENzHwU4aU2HkY+X0PVT+3p8q5OHY0wurgA2OxAI2t16671p2Ohh4phPGQfELSAbq46jtWW4zBvC7RvuP1HQj0qrWhkeaOx2MFiO+g6VTdaPqvm5ofKPMGWNI2C2GYAqJWYoiF7gLGVza2Iv8rnSrXi8YFhaS1/LdVNxmLWCKQbEXJUa661l3JvM5wktmJ8J7Zh2PRh6j+30q7c5cYEUKlTe/nBHU6LEb7Wzura/gNdOhX72PXieex2DeGqWX0vb2ODCYmGSdYZT4iBmfOSFDTx2TNI173uSI1B0Vb66V28f4rFhkzCRm8RsjOWdokYLkBmMQzHWy5b9/rRp3lUIi2S+UAk3ysCfjt8SvqOmt68QcJzM7MCuc3yAi1mALq+nm817HoDcWNWnC+xzVUtudsPGRNII2SOWGHxUEaHJHKmYBZFzmzOuoszXs4IN71Y+CcswyoGnySEqyWDBxlBzRK7EZjLGvlzi1xob2FQSKALD/PU9z61b+D4mKHDxMzqvxyNc6hSXXNbfcBf0rLhZamI1Mz0OpPh2AFth2PnI+oeQfSjNYG5ve4PqCVN/zDfmagJ+MyyFkiAOllZRmOhcZjn0ysuYagFHjKncGvvgsNMjh5XJLQhCpNysglc2SwuwsxIuWOu5rFzLXMieceAeIDPGPMo94B95R98D8QG9ugv0N7Z7OudPtUfgyt75Buf4iDTP/qGgb6HqbV/GcyhSqoQviLdXa2UC/wARsNtC1t2AOU9KprY0xTrND7tg2YW1AYaXGg8rDcEfeIrm4lxpzzxe+6PQYCFTE0nSmtF9L5dD9F0qB5S5mTHQhxo48sifgcDUfI7g9vUGp6pE01dFKcXCTjLdClKVk1FKUoBSlKAUpSgFKUoBSlKAUpSgFKUoBSlKAVGcxcBixuHeGTZtj1Vx8LL6j/cdak6Vhq+jMxbi7owfgPEpuD414Zh5L5ZF6FT8Lr6EairHztyusyCSKxuM0ZHUHXKf83qwe0vkz7dD4kQ/5iIHL/Om5T59R66daqPs75nDKcHOdD/0yfut21qull/jls9joVJOaWJp/Uvq9/n6ZQSSNLa9fSrDwPFxzlIcQwEa9STqoDZU2Nhmdjt1+VSHPfK7RO0qjb4x3/nH7/n3qnJIQQQdarpyoVLr4jq/x46hZ8fR/PQvsvDsJHLLBEJ/HUxqWbMy6m9gzLdrKWIUXv0vXdFwgTOfs6vkAv4kw8rNdWAQAAkFSRfpfaq/w3jjMC3hq+SMExsxEZZHBEpsLRsL3L9bEEgG1XDg3EJpvAyStIoaX7Q2WMqGCqREHAW4BbRkBva967UKmeN47HkK+HdGbhNaor+JwsWdUExCyAEvkt4YdigzAte4YFTp5SVvvXXheVJPN4+VUFzlBGUuBuut1jkRdbtmLWIsRcz8eCieVmEauwkJ1AyiQXXPfXKbACy6ki5GgNcPGeYsLhCc7eNLcWjX4VI201CaknW7XNZnUUVeTNaNCVSWWmtTtwaRtmWEqEUnMxYsQWGZycxzM121LWB032qKx/OMELBMMv2iY2UNuL7WBGrfJbD1qGXhGLxzSzSKMLE4BewKh7Zshcn4vNcFm2JGlesfM8GCEkeGhR88agu5zMkgBBytazgbgiwvba1c+ri29I6I7mG7MinefilyW33f6ODiXAp44/HlCRhiLJ8Lecs3lQCwF89x0N7i51iJBdTXQ2JnxcoDMXd2NrnQE6sbDRRpc2FWninDMDh+GSv4btOZTh42lzqXmzAM8a3sYwM5va3kO/Wiqcql5L1O1LFQwyVOW74JbEJyzx6TByrMtyLZZUH30v0/mG4Pf5mtz4dj0njWSNgyuoZSOoP9uxHQ1+f8BhndlSNWdjeyqLk9/kB3OlXPk/i83Dphh8SrRxTG8Ze2VJDvZgSpVtAQDobHqakw9Rx0exX7Tw0Knig1nW64tGr0r0jkv+/oa966B5wUpSgFKUoBSlKAUpSgFKUoBSlKAUpSgFKUoBSlKA8WrIPalygcPJ9tgFkZrygfckJ0cejHf1+dbBXxxmFSVGR1DKwKsp2IIsQa0nDOrE9Cs6Ur8OPkZ9y1xleJ4bK1vHjWxB++v71nnM3AThZLge7Y6fynqp/apHivDZuCY8FSfDJzRsfvJfZvVdj+fWrzxPDQ8Qw3iqNGFpFG6t3Hr1FQ5e9jZ7otRqf8lVSjrCXz8oyPB4sxsGFj0IIuCDoQwO4IuCPWrbPziI0bwFCiSzFDcRo/wsqgWZgwGbSyi1jqRVV4rwtsPIUb5qejL0Ir5QygaNsf09arwqzo3SOvWwtHFqMpfZrkd78wT3YrLIpYZWOc3KXuFsCFUD+ULudr2qyl+G8PVHikGKmZVdWA1RrXswOiAm3drZgRqCKcMG5YBRmzGy263qxYblCP3YkklJdgp8GNSqX+85Y6L6/pSPeVddyOt3GGSg3lXJcfMjMbxWbFuFsFBJyxrcKMxzNuSSNLm56bVZ+XuScPK5imabP4YcOgtGLkiwYggsCNm3FRvM/KBwAjminEilwBcAOr2LDS/mBsdvrvVp5Z42jxg7HZlP3W6j5dQeo+tS0acbuM1qVcXiJqEZ0H4OnPqVSXAzcKxlpE8QAHKV0zxk/El9AQQAQdtR2J4+Ocbmxk3iS6BAVhjBuI0OhYnrI1hc9BYCtJ4x9m4lBPEr2nw5uCQVyuUzWuRqjAWJGml+lZFG9wD31rStmprItn8sWcE6WJl30vrWj5dGTfL3FocPIWlRnVsnw3NsrE2ZR8Sm401+EXFdvM3MUWJCxxwIt3DyyKpVSFVlREQm9/N5msNvWonBcInlQyKhEQ3kYHJ/TYFn2Pwg1N4/kbERYcYiOSOePKHPh5gwQi+cBviFteh9K1Tn3dlETo4R4tVXPxafnzLh7PeaTMngyG8sa6E7ywjS/q67HuLHrV6RgRca3r89YLGvE6SRtldCGQ9L9j3UjQjsTW08u8fTEwrMuisbOvWKX7yn0J6+oPWp8PVzrK90Uu0sH3M+8h9L9GT1KA0q0ckUpSgFKUoBSlKAUpSgFKUoBSlKAUpSgFKUoBSlKAhObuWY+IYdom0b4o3t8DjY/LoR2NZXylxqXATvBOCMpySoe3Rh3tob9Ratvqhe03k4zp9qgHv4h5gP4kYuSPVl1I76jtUUlZ5l8RZpNTj3UuO3R+z4kNz/wVWgMi6gDOjDsdx+X9qy8GtM5L4/HiIjhZjdXBCE9CRqvyPSqHzFwSTBztGw2N1P4l6H/Ot6rYhXtJHS7NqOKlRlun8+dTjWewsbEHcNsa+8OLybGUeglYj6Br2/OrHwSJYgoUJ5lUmVlR75hc2zAiw2tb003qB49JAcTL9n/6YIAsLKWCr4hQDQLnzbadq0cJU1dMtRrUsRLJKKfLjp+vyekuOLEG2o2J8xHTS+1ecHxKSJ86nXY32I7H/NK4s1WvlHkoY1pBJMImQDyAAuCwOUuDsvoNehsdK0jGc3dbktapRpQyTsk+Fv0jhxPFcZj/AHMYsCvvAtwCo3zkXYrr8I3vaxqTwXs+efDGXDYlZZFLhoSuQ3RsrBTmOtxpcC9xteuXhOP/AOHzSJKpBDBHyi5DoxA/pIYm/wAu9cWExGKnlMeEzhjcZ7gME2OQCyQra2u+l6tJRnG83r84HLk6lCrkoK0dHfg1zbfAkuH87lIGgmBFkMYIC6ACwDK2mm2xv2GpqMw3EMbiVkWAuI3sJpC5UEagCSU2sPMQEXWxtrYV14/2cYuGDxiivEFuTHIHstviPceov3qVwXMkEmAMD+EjRBSFclFujArKpQhr6E3Gt9DcHXNOU5PI9P7NK9OlTXewWa/W6T+czj43yTjcDAs7tHJGbBvDv5L7G9hdelxXRyVzMMJP5z7iWyyjoOiyfTY+h9BUPhpcTimEUZlKOFUIFs8yoQVVY9oYFIB117kX19eJ8Mmw0himTI4ANrggqdiCNCN/yNVqiVOWaB1MNOWIpOnX3f5tzsb5g5yjeGxvpeNvxL2J7j9R9a76zr2d8dGKgOFkYiWEAxN1MY0Ug9ShsvyK+tXfhfEPFUhhaRDlcevQj0I1H17V0ISU45kedrUpUZuEuB3UpStiIUpSgFKUoBSlKAUpSgFKUoBSlKAUpSgFKUoBXhhXmlAY77QuVzgZ/tUIIhkb3gH8OQm9x2VjqOxuOortaKPjGEysQMRELq3cW39Qetabj8DHPG8cihkdSrKeoNYnisHPwbG+Hclb5oXP3kJ2b16Ed9djULSjo9n/AGXFKVRZ4/XH1XuvVFRxWDkw8jK4KsNDvY+vY/OviK1njnCMPxCFZQLd7fEjdf8AxVD4pyXiIUMi2ljGpK/Eo7svb1F6rVKUl1R08LjKU90lJ+pw8EmRJ0Z9gTqdg1rKT6A9em/SrBxXnMQm8VmfLYHoBuBcfF3sKp4NWDlSOBHLyWMmhjzbBerLfQsD+WnetqE39CNMfQi/5pXstLfNj2g5U4piI5cW6kg3dgxtI46sqW2AG2mg0vXTynxDCrHLFKVvLowY2zx5QAFPWxzaeorp4BzXJgWZUzMhJJUtnZnt8a28sYJFyANSxJ6GoHF4WOcvI4jTPIxCLdkUk3C5rWv6flW08tGWbf5uR0c+MpOlayWz4eRaY+a/+HYeRFdGz+IIoUF8zvezu19O5tYAWAAtVLRWVVYrcCy5svlzAa2NrX9KsHAOX4HSRpJLuoZUTdVa3lMgGrKTY5RuO+1SU/OAHDnw04DgowjYKFvJdTCkaWBaxvdsotaxAtrtODqrNsiKhWjg5uG7vZ/blzPSGTCJg4CviGZzmOQ2aR1HmDtsioV8p0y79Sah+YeZmxrhiwcKX95awOYr5I9TeNSpIPdrAtbMYkFypiBJVyAUzEKzXAF+mugq+cN5biwskKHwJ3ZScQZLHImnkhjPcX81s1wNhRPvYZYo2lBYSt3lR3fDn9yo8L4w+EnimQ+dWuFvqy28yt2BFx+VbFjOKIjQY2M3hlVRJ/8AG+zH1U6/mKxDGRhJJEjK5Q7pmtclUcqLH6Vo/J/EEHBX8dhk8WUR5vwXB09MxetMNdScSXtJRnCNX8eW/wA8zVAb15qn+zDmlMdgyA2ZoHMTHqQBdG+qkC/dTVwq4cUUpSgFKUoBSlKAUpSgFKUoBSlKAUpSgFKUoBSlKAVAc58rJxDDmM2DjzRP+F7df5TsR/sKn68EVhpNWZtGTg1KO6MO5W45JhJnhnBFjklU+ml/p36ixq5v7lwym6NqD0sa+ftQ5OMq/a4B76Ie8A3kjHW3Vl/UXHQVBcn8fWaPwXO/wE9D+H/atINp5X8RJXgmu9hs9+j9uRFc68mZAcThl90dZEH8M9WUfg/t8tqfHiLDKVVlvezC4B7jqDWzYLEmJijbba7EVTOd+RfCviMMt4jq8Y3j7lR1T06fLaCtRt4onTwWOzLu6nzoyK5e+zyZzNcsL2QaDLb4ra+Ib9DcDTQ3qawHOxjhbDtEssDu7Hx8wHgu10jRRrcL16G2g6UH/NNPyI2+lSPCokmktLIVFjYA2Lt0UE3C37kH5GsUqqtltqYxeGlmdRz8K/K8ke2IxcPitkEgQMRE2fLKEvoGI0YehqV4bwkYhZMRZiEB0BDTyEAXSIWtHuNbEnoDUpwiaCLClJ8FAzMxByklgltCZDch97EbEbVWl4n9kmkED547j4tLiwID20DrexIuN/pnI4Px/SY79V0+6XjXFpXa8+ZZuL8vYaTAeNFGIJYS/iKXZvEjDEZznsykizgMFNjYjaqpj+YJCLlgr5QjSD42XXVfwudAW120sa4uK8bfEM1tnYEhRYMwsAWG8hFhvoLCuJkCayG7dr6j/Udl+W9SWs7x0RAp3ioVFmktv9Z9FkBFiLIB8INrj+Zvuj9TXtiuKvLlDeZFFlTUIo7Kv+9Rs+KZttB00/sP3NfaDM5VVUu7WAVRdmbsANzWGpRXgXuZi6dST76V7fhdF/hqf/8AP2FyyY9l0Q+DYdAfen/f862aql7MuWZMBgVSVVWZ2aSQDoWPlUnqVUKO171banV7alCeW7y7ClKVk1FKUoBSlKAUpSgFKUoBSlKAUpSgFKUoBSlKAUpSgPBFYx7QOVm4diBiIQRBK2oH8OQm9h2B3H1Hatorl4nw6PERPFKuZHBDD09OxBsQehArSccy03JqNTI7PVPRroZtw7iy4qIajxFH/cO4qW4VxP7prPeJYCbhOKMLk5b5on6MhOh/YjofQip6DiAkAYaON/Wtqc8yI61F0pc09n0ITj3A8PiZZzgbiWFj4+HKlW3+OIHdT2GmotvaqeWGoPyIP7itfwPEYA/iMqLLlyF7DPkvfKW3IvbSq3zJxjCzuViw0csnVyosP9R61DUw6bvHQvUO0XCOWauUUY1rWW7W6kk2/qNejYYsM0jWHT1/0ru39q+uO4gFNhZmGxsMoP8A7adf9R0qKmlZySxOvrr9T+wpGPLX+jFSpbfwp8Fu/Pl9zolx4XSIW7m/mPzPT5CuI+uprv4PwTEYyQRYeJpGPRRsO7HZF9TWx8mexWGDLJjSJpNxGL+Ep/mvrIfnYehqZRS1ZTlUbVlovm/Mzfk/2b4ziRDKPCh6yuDl/wDrG8h/T1rdOUuQMHw1fdJmkIs0r2LnuAfuL6D63qxpEFAAFgBYAaAAbADpXtWSOwpSlDIpSlAKUpQClKUApSlAKUpQClKUApSlAKUpQClKUApSlAKUpQEBzhynHxGAxt5XW5ifqjfup2I/cCsQZp8DM0M6lShsR2HQqfvKen+Cv0carvOHJkHEY7P5ZFHu5ANV9D+JT2/KxqOUNc0dyxTrJRyTV4/11Rm+Hw2DxUReV3uNgmzel+lVTiPFURTHGAo2sP8A9HvXnmDl3E4CQxzKVvswvkcd1br8jqK+3LHs+xvEWui+FDfWWQG3r4a7uflp6itHKpJZUrE0aVCm1NzuuCtr9ypy5i1gLnYW1uT2G5PpWhcn+xnEYi0mLvBFvk/isPltGPnr6da0/lP2dYPh1mRfEmtrLJq39A2QfLXuTVptU0VlikVKks83LmR3BOAYfBRiPDxrGvW27Hu7HVj6mpGlKyaClKUApSlAKUpQClKUApSlAKUpQClKUApSlAKUpQClKUApSlAKUpQClKUApSlAejxhhYgEHoRcV7ClKA80pSgFKUoBSlKAUpSgFKUoBSlK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11" descr="data:image/jpeg;base64,/9j/4AAQSkZJRgABAQAAAQABAAD/2wCEAAkGBhAQERQUExMWFRUWFRcYFhgWGBgaGBgUFxQWFBcYFBgaHSYgFxokHRcVHy8gIycpLCwuFh4xNTIqNSYrLCkBCQoKDgwOGg8PGiwlHiAvLCwsMzMsLCwsNSosLywsLSkwLiovLDQsLS8sLCwsLywsKSwpKjQsLCwwNCwsLCwvLP/AABEIAMIBAwMBIgACEQEDEQH/xAAcAAEAAwEAAwEAAAAAAAAAAAAABQYHBAECAwj/xABAEAACAQIEBAMFBgUCBQUBAAABAgMAEQQSITEFBkFREyJhByMycYEUQlKRocFDYoKx8HLRFSQzkvFTY3ODwgj/xAAaAQEAAgMBAAAAAAAAAAAAAAAAAwQBAgUG/8QALxEAAgECBAMHBAMBAQAAAAAAAAECAxEEEiExQVFhBRMicaHR8DKBkcEjseEUQv/aAAwDAQACEQMRAD8A3GlKUArxevNVv2iY+aDhuJkhuHCAAjdQzBWYeoUk0B1YvnPARP4b4iMNexF72PZiNF+pqYSQMAQbg6gjYg7EV+XeHY24sdq0j2ec6HDOMNO3uWPu2P8ADY9L/gP6H0NZsapmuUrwDXmsGwpSvSaZUUsxCgakkgADuSdqA969JJ1UEsQANyTYD5k1SOPe1OCK64YeM34jcRj67v8ASw9azjjPNWIxLHxpCwvog0QfJRp+dzVeeIjHbU6VDs2rU1l4V19jVeK+0bBxXEbGVv5BdfzNgfzqPg9pcJPmSdfUCMj/ALb3/Wsm+0SN8On+etfVIJf/AFCPqaqPEz6I68OyqFravrsbpwrmuCf4XDWFzYEOo7vGfMB6i4qbRwRcG4Oxr87LNiIyGuSVN1ZTZlPdWGorReRefRKRDMQHOx2Dn5bK/cDQ7jW4qzRxCnpLc5mM7NlRWeGq9V7mi0rwpvXmrRyRSlKAUpSgFKUoBSlKAUpSgFKUoBSlKAUpSgFKUoBXzngV1ZWAZWBBB1BBFiD6V9KUB+befOUX4XiiFuYJLtEx/D1Qn8S3t6ix61zYDEBxlP0PY1v/ADhytHxHCtC+h+KN+qSD4W+XQjqCa/N+IwsuEmeGVSroxVh2I7eh0IPUEVlM0asbP7OOdC1sJiG84FonJ+ID7hPVgNj1Gm410S9fnLh158oU2kWxUj59+hHernzjzXjI8PFC0vndfOyDLotgevxMT+nrWs5KKzE1Cm6s1CO7LZzR7R8NhLonvpvwqfKp/nbp8hc/Ksq49zbicY15n8t7rGuiD+nqfU3NRPhnKG/Fe3fSwufqf0r5iAk6n8t/rXMqVpT8j1GHwdOirpXfP5sefHLGw/T9zXRHh1G9SOG4fG0S2NpHJC3Nlup1TRTY5SjXJHxW6VHmxqFl6Fme6FWJsRYb3YAfIX1P0r7xy6X2+dcLOi9Lnp1q0cB5UmlAklAijJ8pcElvSNN2P51LTw86m2xVr9oUsPfM7vkjk4fgZZyAtgD95rhfpa5b+kGpzG+z/LEWR28YWYA2XNrsFFymuzFt7bVYMDHDDmWGxdVzMWOaQqDlOoBWL/Tv8qksNGxBYag5tWuQRtmt1JHrrc610IYOCWurPP1+1685Xjolw9zg5A518f8A5ec2mW+UnTOBvfs46j697XsGso5x5bZbYqAsJEsXt8V1taQeouAe9W3kXnFcbFlcgTIBnHRh0dfQ/odO1ItxeSe/DqaVYQqQ7+ltxXJ+xa6UpUpTFKUoBSlKAUpSgFKUoBSlKAUpSgFKUoBSlKAUpSgFZz7W+RftcX2mFffxL5gN5Ihrb1ZdSO4uO1aNXgigPz17PMpd1J89hl/W9TXN+DaWISW80V7+qG2b6ggH5Xr7e0HlQ8PxIxkC2hkbzhf4chN9Oyk6j1uOoqY4fjFxMQkWxYAeIOh7N8jUMVmi4S3LU5dzUjWp7aemjRmUUtulxe49L6H/AD0r7YuPYjZta+3HOGfZpio+A6xn+X8PzG35VzRuSpTQX+EnYH17CubKLTsz1VOrGdPNHVPU91x5SPKTazXU6C11KsNtb3G+vlrq4Ty/icXcqvhxD4pJPKoH1/z0qawfBYsGhYzCWY/Eyr5UXKdI2uCBmsSVtcLbNqb2rhdzIGQF0jDFVFgLEHIQrjSRtzlyqNbE7HqUsJFay1Z5jFdqVJ3jT8K9Tg4Zy5h8GAwXxJLX8SUC9urRQsQSB+Ju+gNeuL41iDKEiYPiSoDXymy+IS0ceUWR8oLZmv8ADoBUjjoIsLh3lYMA97LHmbzyXI8WRjmYZiNyqC9rVA8u8alRIlKMliI1Keb3T3kY+Fqry3Fwdbqr2F1Iq4lY5DdyXxMM+HlkILGJCvhI/mWSRgCWJdryG9lVu4sMtxXTieZJpAoSyhk1YAkEnN8LHVbqCVJAswYMQVIPyXhM+IILkFc73LKyt4ZJVls20UgytlOqMCVFrWk8RwHDeCY3VTdWLO33bjzuT07+p1PWtrGtzmwmFmgDKW0bJlU2P/UfwyzWQAHKDcea5Qm/en8Xw7YOdcVhTZMxIH4LswyuPwMFP/kVMYGd2MSmZmYGwbTyxIpEsz3FrsLqgOynNa5Jqb4DgYpMJqpeOYHMDbMApKoPoANuutR1qKnHrwLGFxMqE78HuuaLHytzLHjoBImjDR1O6vbUHv3B6ipqsPSSfg2MDIS8bfQSRhrEHs6n8j6Gtj4TxSPExLLG2ZHFwf7gjoQdCOlVITb8Mt0XsRRjG1SnrCW3sdtKUqUqilKUApSlAKUpQClKUApSlAKUpQClKUApSlAKUpQHNxHARzxvFIuZHUqw7g/2PW9YusU3B8aYX8yHWMnaSInb5/2IPcVuNVvnjlNeIYcqNJUu0Tdn7E/ha1j9D0rSSf1LdE9KSadOez9HzKZzHwRMRCGQjK3mjb8Ldj27Gs5ZSpIYWIJBB7irvybx3KWwuIGXzFWDaFJAbXPbXQ1yc78ttGxkA1Hx+q9G+nX0+VV60FOOeJewFd0KjoVNv37M6OS+LrNlw0trZroQFzE5bWLHUaCwtr0BFhVjxHNEcDCJIT4mZwYycpuuUizAEMWVg4ZiBYG5uLVlMMpUgg2INwR3H71oXDuZ8NOiyTRGSZVKFVTMGUebM1/L3tfa7W3qbB1r/wAb34EfauDy/wA8Nnv58/v/AH5njDDEYp1wzSmSFlWSVstgYiAVUdg3YAEWvcirTg+ExQDyC7tlBZtzluQzdCwDHW1z1JNQ/KmJnkEkgjQCWUuzFjfL8IVVA6AWFyKkJ+Eysyl8TJvb3YVFAuPKFsdGFxcm+1ta6Njz9zpxfEBGrrHkLxgM+drKim/mka2+m2hN+gqvcSmaQBczSyM4BIRlhjuGe4Q6yOEBIvcAAGwuLyWPKxukEIRPI8h2yra3ma/lZ7ByoY7gsdFqN4bw+Sd7uvuEUFI8zEuHZs1yRd82W5Y2LWtYBqwZOvh+BTws0WWRMjF9i0pAv4ajUogIF7m5v9TNYMCNVFgtvK4Hwh28199ASTY/zW+XEsInlYxuFjQpnyqQTMgNhc2AABQMN/KFNrGonjPO0SOYowHmu0bDYFhvHlaxLkXK3FiRlv5hcLPgTPHuFx4iF4pBrdnRuoO+ZfUXsR1t9RTeVeYJeE4loMRcRM3nHRT0lTupFr9xruKluE8WnkaS5E0beEVlUlAqmFgbRMT+FswVrhuldPNfLwxcZK2EqZipP3h4hXwz6aadiexNV61JzWeO6Ohg8UqbdKr9Et+nU0eKUMAQQQRcEagg6givesq9mvORiYYOc2W9oi26tfWJvQnbsdOorVA1Qwmpq5LXoujLK9uD5o80pStyAUpSgFKUoBSlKAUpSgFKUoBSlKAUpSgFKUoBXgivNKAzT2pcpkf89APMo9+o+8mwf5gWB9LH7tevLfFEx+H8NjeVF8pP3kGhB9RWlSRhgQRcEWIOxB6GsQ5r4LNwbGCWC/gu2aPsCPijJ7jp3HyNQyfdu/BlqMf+iOT/ANLbquX24ENzHwU4aU2HkY+X0PVT+3p8q5OHY0wurgA2OxAI2t16671p2Ohh4phPGQfELSAbq46jtWW4zBvC7RvuP1HQj0qrWhkeaOx2MFiO+g6VTdaPqvm5ofKPMGWNI2C2GYAqJWYoiF7gLGVza2Iv8rnSrXi8YFhaS1/LdVNxmLWCKQbEXJUa661l3JvM5wktmJ8J7Zh2PRh6j+30q7c5cYEUKlTe/nBHU6LEb7Wzura/gNdOhX72PXieex2DeGqWX0vb2ODCYmGSdYZT4iBmfOSFDTx2TNI173uSI1B0Vb66V28f4rFhkzCRm8RsjOWdokYLkBmMQzHWy5b9/rRp3lUIi2S+UAk3ysCfjt8SvqOmt68QcJzM7MCuc3yAi1mALq+nm817HoDcWNWnC+xzVUtudsPGRNII2SOWGHxUEaHJHKmYBZFzmzOuoszXs4IN71Y+CcswyoGnySEqyWDBxlBzRK7EZjLGvlzi1xob2FQSKALD/PU9z61b+D4mKHDxMzqvxyNc6hSXXNbfcBf0rLhZamI1Mz0OpPh2AFth2PnI+oeQfSjNYG5ve4PqCVN/zDfmagJ+MyyFkiAOllZRmOhcZjn0ysuYagFHjKncGvvgsNMjh5XJLQhCpNysglc2SwuwsxIuWOu5rFzLXMieceAeIDPGPMo94B95R98D8QG9ugv0N7Z7OudPtUfgyt75Buf4iDTP/qGgb6HqbV/GcyhSqoQviLdXa2UC/wARsNtC1t2AOU9KprY0xTrND7tg2YW1AYaXGg8rDcEfeIrm4lxpzzxe+6PQYCFTE0nSmtF9L5dD9F0qB5S5mTHQhxo48sifgcDUfI7g9vUGp6pE01dFKcXCTjLdClKVk1FKUoBSlKAUpSgFKUoBSlKAUpSgFKUoBSlKAVGcxcBixuHeGTZtj1Vx8LL6j/cdak6Vhq+jMxbi7owfgPEpuD414Zh5L5ZF6FT8Lr6EairHztyusyCSKxuM0ZHUHXKf83qwe0vkz7dD4kQ/5iIHL/Om5T59R66daqPs75nDKcHOdD/0yfut21qull/jls9joVJOaWJp/Uvq9/n6ZQSSNLa9fSrDwPFxzlIcQwEa9STqoDZU2Nhmdjt1+VSHPfK7RO0qjb4x3/nH7/n3qnJIQQQdarpyoVLr4jq/x46hZ8fR/PQvsvDsJHLLBEJ/HUxqWbMy6m9gzLdrKWIUXv0vXdFwgTOfs6vkAv4kw8rNdWAQAAkFSRfpfaq/w3jjMC3hq+SMExsxEZZHBEpsLRsL3L9bEEgG1XDg3EJpvAyStIoaX7Q2WMqGCqREHAW4BbRkBva967UKmeN47HkK+HdGbhNaor+JwsWdUExCyAEvkt4YdigzAte4YFTp5SVvvXXheVJPN4+VUFzlBGUuBuut1jkRdbtmLWIsRcz8eCieVmEauwkJ1AyiQXXPfXKbACy6ki5GgNcPGeYsLhCc7eNLcWjX4VI201CaknW7XNZnUUVeTNaNCVSWWmtTtwaRtmWEqEUnMxYsQWGZycxzM121LWB032qKx/OMELBMMv2iY2UNuL7WBGrfJbD1qGXhGLxzSzSKMLE4BewKh7Zshcn4vNcFm2JGlesfM8GCEkeGhR88agu5zMkgBBytazgbgiwvba1c+ri29I6I7mG7MinefilyW33f6ODiXAp44/HlCRhiLJ8Lecs3lQCwF89x0N7i51iJBdTXQ2JnxcoDMXd2NrnQE6sbDRRpc2FWninDMDh+GSv4btOZTh42lzqXmzAM8a3sYwM5va3kO/Wiqcql5L1O1LFQwyVOW74JbEJyzx6TByrMtyLZZUH30v0/mG4Pf5mtz4dj0njWSNgyuoZSOoP9uxHQ1+f8BhndlSNWdjeyqLk9/kB3OlXPk/i83Dphh8SrRxTG8Ze2VJDvZgSpVtAQDobHqakw9Rx0exX7Tw0Knig1nW64tGr0r0jkv+/oa966B5wUpSgFKUoBSlKAUpSgFKUoBSlKAUpSgFKUoBSlKA8WrIPalygcPJ9tgFkZrygfckJ0cejHf1+dbBXxxmFSVGR1DKwKsp2IIsQa0nDOrE9Cs6Ur8OPkZ9y1xleJ4bK1vHjWxB++v71nnM3AThZLge7Y6fynqp/apHivDZuCY8FSfDJzRsfvJfZvVdj+fWrzxPDQ8Qw3iqNGFpFG6t3Hr1FQ5e9jZ7otRqf8lVSjrCXz8oyPB4sxsGFj0IIuCDoQwO4IuCPWrbPziI0bwFCiSzFDcRo/wsqgWZgwGbSyi1jqRVV4rwtsPIUb5qejL0Ir5QygaNsf09arwqzo3SOvWwtHFqMpfZrkd78wT3YrLIpYZWOc3KXuFsCFUD+ULudr2qyl+G8PVHikGKmZVdWA1RrXswOiAm3drZgRqCKcMG5YBRmzGy263qxYblCP3YkklJdgp8GNSqX+85Y6L6/pSPeVddyOt3GGSg3lXJcfMjMbxWbFuFsFBJyxrcKMxzNuSSNLm56bVZ+XuScPK5imabP4YcOgtGLkiwYggsCNm3FRvM/KBwAjminEilwBcAOr2LDS/mBsdvrvVp5Z42jxg7HZlP3W6j5dQeo+tS0acbuM1qVcXiJqEZ0H4OnPqVSXAzcKxlpE8QAHKV0zxk/El9AQQAQdtR2J4+Ocbmxk3iS6BAVhjBuI0OhYnrI1hc9BYCtJ4x9m4lBPEr2nw5uCQVyuUzWuRqjAWJGml+lZFG9wD31rStmprItn8sWcE6WJl30vrWj5dGTfL3FocPIWlRnVsnw3NsrE2ZR8Sm401+EXFdvM3MUWJCxxwIt3DyyKpVSFVlREQm9/N5msNvWonBcInlQyKhEQ3kYHJ/TYFn2Pwg1N4/kbERYcYiOSOePKHPh5gwQi+cBviFteh9K1Tn3dlETo4R4tVXPxafnzLh7PeaTMngyG8sa6E7ywjS/q67HuLHrV6RgRca3r89YLGvE6SRtldCGQ9L9j3UjQjsTW08u8fTEwrMuisbOvWKX7yn0J6+oPWp8PVzrK90Uu0sH3M+8h9L9GT1KA0q0ckUpSgFKUoBSlKAUpSgFKUoBSlKAUpSgFKUoBSlKAhObuWY+IYdom0b4o3t8DjY/LoR2NZXylxqXATvBOCMpySoe3Rh3tob9Ratvqhe03k4zp9qgHv4h5gP4kYuSPVl1I76jtUUlZ5l8RZpNTj3UuO3R+z4kNz/wVWgMi6gDOjDsdx+X9qy8GtM5L4/HiIjhZjdXBCE9CRqvyPSqHzFwSTBztGw2N1P4l6H/Ot6rYhXtJHS7NqOKlRlun8+dTjWewsbEHcNsa+8OLybGUeglYj6Br2/OrHwSJYgoUJ5lUmVlR75hc2zAiw2tb003qB49JAcTL9n/6YIAsLKWCr4hQDQLnzbadq0cJU1dMtRrUsRLJKKfLjp+vyekuOLEG2o2J8xHTS+1ecHxKSJ86nXY32I7H/NK4s1WvlHkoY1pBJMImQDyAAuCwOUuDsvoNehsdK0jGc3dbktapRpQyTsk+Fv0jhxPFcZj/AHMYsCvvAtwCo3zkXYrr8I3vaxqTwXs+efDGXDYlZZFLhoSuQ3RsrBTmOtxpcC9xteuXhOP/AOHzSJKpBDBHyi5DoxA/pIYm/wAu9cWExGKnlMeEzhjcZ7gME2OQCyQra2u+l6tJRnG83r84HLk6lCrkoK0dHfg1zbfAkuH87lIGgmBFkMYIC6ACwDK2mm2xv2GpqMw3EMbiVkWAuI3sJpC5UEagCSU2sPMQEXWxtrYV14/2cYuGDxiivEFuTHIHstviPceov3qVwXMkEmAMD+EjRBSFclFujArKpQhr6E3Gt9DcHXNOU5PI9P7NK9OlTXewWa/W6T+czj43yTjcDAs7tHJGbBvDv5L7G9hdelxXRyVzMMJP5z7iWyyjoOiyfTY+h9BUPhpcTimEUZlKOFUIFs8yoQVVY9oYFIB117kX19eJ8Mmw0himTI4ANrggqdiCNCN/yNVqiVOWaB1MNOWIpOnX3f5tzsb5g5yjeGxvpeNvxL2J7j9R9a76zr2d8dGKgOFkYiWEAxN1MY0Ug9ShsvyK+tXfhfEPFUhhaRDlcevQj0I1H17V0ISU45kedrUpUZuEuB3UpStiIUpSgFKUoBSlKAUpSgFKUoBSlKAUpSgFKUoBXhhXmlAY77QuVzgZ/tUIIhkb3gH8OQm9x2VjqOxuOortaKPjGEysQMRELq3cW39Qetabj8DHPG8cihkdSrKeoNYnisHPwbG+Hclb5oXP3kJ2b16Ed9djULSjo9n/AGXFKVRZ4/XH1XuvVFRxWDkw8jK4KsNDvY+vY/OviK1njnCMPxCFZQLd7fEjdf8AxVD4pyXiIUMi2ljGpK/Eo7svb1F6rVKUl1R08LjKU90lJ+pw8EmRJ0Z9gTqdg1rKT6A9em/SrBxXnMQm8VmfLYHoBuBcfF3sKp4NWDlSOBHLyWMmhjzbBerLfQsD+WnetqE39CNMfQi/5pXstLfNj2g5U4piI5cW6kg3dgxtI46sqW2AG2mg0vXTynxDCrHLFKVvLowY2zx5QAFPWxzaeorp4BzXJgWZUzMhJJUtnZnt8a28sYJFyANSxJ6GoHF4WOcvI4jTPIxCLdkUk3C5rWv6flW08tGWbf5uR0c+MpOlayWz4eRaY+a/+HYeRFdGz+IIoUF8zvezu19O5tYAWAAtVLRWVVYrcCy5svlzAa2NrX9KsHAOX4HSRpJLuoZUTdVa3lMgGrKTY5RuO+1SU/OAHDnw04DgowjYKFvJdTCkaWBaxvdsotaxAtrtODqrNsiKhWjg5uG7vZ/blzPSGTCJg4CviGZzmOQ2aR1HmDtsioV8p0y79Sah+YeZmxrhiwcKX95awOYr5I9TeNSpIPdrAtbMYkFypiBJVyAUzEKzXAF+mugq+cN5biwskKHwJ3ZScQZLHImnkhjPcX81s1wNhRPvYZYo2lBYSt3lR3fDn9yo8L4w+EnimQ+dWuFvqy28yt2BFx+VbFjOKIjQY2M3hlVRJ/8AG+zH1U6/mKxDGRhJJEjK5Q7pmtclUcqLH6Vo/J/EEHBX8dhk8WUR5vwXB09MxetMNdScSXtJRnCNX8eW/wA8zVAb15qn+zDmlMdgyA2ZoHMTHqQBdG+qkC/dTVwq4cUUpSgFKUoBSlKAUpSgFKUoBSlKAUpSgFKUoBSlKAVAc58rJxDDmM2DjzRP+F7df5TsR/sKn68EVhpNWZtGTg1KO6MO5W45JhJnhnBFjklU+ml/p36ixq5v7lwym6NqD0sa+ftQ5OMq/a4B76Ie8A3kjHW3Vl/UXHQVBcn8fWaPwXO/wE9D+H/atINp5X8RJXgmu9hs9+j9uRFc68mZAcThl90dZEH8M9WUfg/t8tqfHiLDKVVlvezC4B7jqDWzYLEmJijbba7EVTOd+RfCviMMt4jq8Y3j7lR1T06fLaCtRt4onTwWOzLu6nzoyK5e+zyZzNcsL2QaDLb4ra+Ib9DcDTQ3qawHOxjhbDtEssDu7Hx8wHgu10jRRrcL16G2g6UH/NNPyI2+lSPCokmktLIVFjYA2Lt0UE3C37kH5GsUqqtltqYxeGlmdRz8K/K8ke2IxcPitkEgQMRE2fLKEvoGI0YehqV4bwkYhZMRZiEB0BDTyEAXSIWtHuNbEnoDUpwiaCLClJ8FAzMxByklgltCZDch97EbEbVWl4n9kmkED547j4tLiwID20DrexIuN/pnI4Px/SY79V0+6XjXFpXa8+ZZuL8vYaTAeNFGIJYS/iKXZvEjDEZznsykizgMFNjYjaqpj+YJCLlgr5QjSD42XXVfwudAW120sa4uK8bfEM1tnYEhRYMwsAWG8hFhvoLCuJkCayG7dr6j/Udl+W9SWs7x0RAp3ioVFmktv9Z9FkBFiLIB8INrj+Zvuj9TXtiuKvLlDeZFFlTUIo7Kv+9Rs+KZttB00/sP3NfaDM5VVUu7WAVRdmbsANzWGpRXgXuZi6dST76V7fhdF/hqf/8AP2FyyY9l0Q+DYdAfen/f862aql7MuWZMBgVSVVWZ2aSQDoWPlUnqVUKO171banV7alCeW7y7ClKVk1FKUoBSlKAUpSgFKUoBSlKAUpSgFKUoBSlKAUpSgPBFYx7QOVm4diBiIQRBK2oH8OQm9h2B3H1Hatorl4nw6PERPFKuZHBDD09OxBsQehArSccy03JqNTI7PVPRroZtw7iy4qIajxFH/cO4qW4VxP7prPeJYCbhOKMLk5b5on6MhOh/YjofQip6DiAkAYaON/Wtqc8yI61F0pc09n0ITj3A8PiZZzgbiWFj4+HKlW3+OIHdT2GmotvaqeWGoPyIP7itfwPEYA/iMqLLlyF7DPkvfKW3IvbSq3zJxjCzuViw0csnVyosP9R61DUw6bvHQvUO0XCOWauUUY1rWW7W6kk2/qNejYYsM0jWHT1/0ru39q+uO4gFNhZmGxsMoP8A7adf9R0qKmlZySxOvrr9T+wpGPLX+jFSpbfwp8Fu/Pl9zolx4XSIW7m/mPzPT5CuI+uprv4PwTEYyQRYeJpGPRRsO7HZF9TWx8mexWGDLJjSJpNxGL+Ep/mvrIfnYehqZRS1ZTlUbVlovm/Mzfk/2b4ziRDKPCh6yuDl/wDrG8h/T1rdOUuQMHw1fdJmkIs0r2LnuAfuL6D63qxpEFAAFgBYAaAAbADpXtWSOwpSlDIpSlAKUpQClKUApSlAKUpQClKUApSlAKUpQClKUApSlAKUpQEBzhynHxGAxt5XW5ifqjfup2I/cCsQZp8DM0M6lShsR2HQqfvKen+Cv0carvOHJkHEY7P5ZFHu5ANV9D+JT2/KxqOUNc0dyxTrJRyTV4/11Rm+Hw2DxUReV3uNgmzel+lVTiPFURTHGAo2sP8A9HvXnmDl3E4CQxzKVvswvkcd1br8jqK+3LHs+xvEWui+FDfWWQG3r4a7uflp6itHKpJZUrE0aVCm1NzuuCtr9ypy5i1gLnYW1uT2G5PpWhcn+xnEYi0mLvBFvk/isPltGPnr6da0/lP2dYPh1mRfEmtrLJq39A2QfLXuTVptU0VlikVKks83LmR3BOAYfBRiPDxrGvW27Hu7HVj6mpGlKyaClKUApSlAKUpQClKUApSlAKUpQClKUApSlAKUpQClKUApSlAKUpQClKUApSlAejxhhYgEHoRcV7ClKA80pSgFKUoBSlKAUpSgFKUoBSlK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14" descr="data:image/jpeg;base64,/9j/4AAQSkZJRgABAQAAAQABAAD/2wCEAAkGBhQSERQUExMVFRUWFxgYFRcVFx8aFxgYGBcXFxcXFxwfHCYeGxwkHBwXHy8gIycpLCwsGB8xNTAqNSYrLCkBCQoKDgwOGg8PGiwcHBwpLCwpLCwtLCwpKSwsKSwpKSkpKSksKSksLCwpKSkpKSwsLCkpKSkpLCwpKSksKSkpLP/AABEIAK8BIAMBIgACEQEDEQH/xAAcAAABBQEBAQAAAAAAAAAAAAAAAwQFBgcCAQj/xABSEAACAAMFAgkHBQwJAwUBAAABAgADEQQFEiExQVEGEyJSYXGBkdEHFDJCkqHSU5OxweEIFSNUYnKCorLC0/AWFyQzQ3N0o/FEs8M0ZIPi4xj/xAAXAQEBAQEAAAAAAAAAAAAAAAAAAQID/8QAHhEBAQEBAQEBAQEBAQAAAAAAAAERAhIxIQMTUUH/2gAMAwEAAhEDEQA/ANxEEEEAQRHXzwgkWRMc+aqDZU5nqEVF/K2jmlms02cOdovfTD74C/wRnv8ATq3N6Nklr+e/g8cnhneHyNnHa3jBcaJBGbnhpePydl/XjhuGl482yjseCNLgjLn4bXl/7Ufov4wmeG95c6y+w/jBcarBGStw4vPn2b5tvGE24c3n8pZurij4wRr0EY8/Dq8/lbN80fGI+8fKJeyBcDy3xGjFJQqg356g1PdAbjBGAzfKVe6nKah11s32R4PKlfA9eSeuznxgN/gjAk8r97brOeuQ4/fEdWXy0XqzMpk2Xk0zMuYoPVy84De4IxFfK7ee2XY/ZmfxIUXyw3j8jZD2P/EgNqgjFT5ZbwH/AE1mPa/xx5/XZbhrZJHtt8UBtcEY0vl1tI9KwIeqdT90wqvl8metdx7J/wD+UBsEEZIvl9G2wTR1TK/+MQon3QMn1rFaR1FT4QGrwRmFm+6AsRNHk2mX0lUI9z190Wi5/KVd9pYJLtKB20SYGlsegYwAT0CsBZ4IKwQBBBBAEEEEAQQQQBHE6aFUsdACT1AVjuGN+tSzTzulTP2GgMJs8xr0tk21T+VLWYVkofRAXKtNsXVJQRchpkAPcIrXk7s1LKh52JvaYmLXMX+erMRVcS5pGtD0bOw/X7tkLPTUaHMQiVJ9U+6nf9nZCwSgA3f8wEPwgvjzdZZwFy81JYFaUL1zJod0cm8Ru9zH6Ehlw0Xk2b/VSf3oXVOTmpOfqmh9GJaz1cD28bj7L/BCDXiNzey3wQotRmEftYE556V6B3x4JhJzUrurTPT+eyM21JabPeS7j3N8MITLzA9Vu5vhha2DLtX9oQwmTlJIDAkaiorE2roe+BzG7j8MItfS8xu4+EMrbawGCg0rt+oHfDKdNNKA4amgLHqrrtGeWeeUXampR76Tmv7McG+E5rd0Vx70cOEK7hVsiek7okTDV0+N7S9zd0cveKHndw8YjZjEDKmu3YN8LE5VqNIa1Jpd7zl7z3DxhM3tK3nu+2I6121V21O4Qyl3gra8ndU6w2lica95XO90JtesrnjuPhESX2VhNljTFqYN4yj63uPhHBtsvnj3+EQike8/TAxHRFNTPnSc9YUZDgxjMGoU6gkUBHZUZdMVw1rlSlYul22JmsIcUwy5swtVgDyhZ1GEE1bMbNILLqDE0jp6xkYVtNhSuQoCFPtKGoRoaV3QheFtlyiA2ZOdANn1Qkt+SmOZK9YNPdEFnu3hzbJCqvnk1Jcugpk4GeQ5QJKHMUrlpDyT5f7cHIJszCpArJffkeTMr/zFe81xjDUUmSnowzBFMQI30Kn3xfZX3NK05Vuav5MgU98yIqOfy82yqnFZACaEcRNNOSST/e550BFa8oRIyvLfaCf+mYYQaiXMFDuP4T+aGPLV9zWKci3GtfXk5e6ZCCfc3zRpb0+ZP8SAkF8tk/atn9l/jhYeWyZtWz/r/FEYPucpu23oOqQf4kLS/ubz614Hss/jNgiRHlsbmSD+k4+oxpXB++ltdnlz0FFcHLcVYqw6cwc4y2V9zhKHpW2ceqWo+kmNP4M8H5dhssqzSixSWCAWzYlmLMTszYkxVSkRvCX/ANHaf8ib/wBtokojOExpY7T/AJE3/ttAYzKtb2e7LOJWUyYJMtCdhmCtf53x3Z7Da347DbQOKQsCwl/hGByVa1NSAx1Og31gtsv+zXcBzpRzFRUShSoqPphS08D2Y1xSv0ga/sn6Y0UpwC4RzZ8ybZ5xWZhl8bLmquE8l1V5bU5JyYHop05WmaYjeCPBEyZsyc8wErImqqqtF5WGpJJz00AESU2Cqxwtz81/1Ur96HklqYc1GYJqaGlBmIbcKByrJ/qpX0PDxVFAScP6NfVH/O2OfX1mw0EoLQhZdRU+noabOVCjupALFa9BGXvhVRirR/8AbHhCYk01IbLmgRhcMLZMUgAEE1XIHP0hFZtPB2uI4sySRycu3Mn6YtdsligoAOUug/KEMp0NSxQbTJaWxUmhGufcYV85RZQpmzZPi2jOuExLX5c+Ml09LaOds74YSrGks1YtQbHoBU7QCc+uN6hVbKpIcq1aAAHZSPTkPWP09WkOC4IqCKdER962nAhIFa5dVRrGQwttrBNCRQAnDtxbK7MoaedNSgbLoMJi05UKqdOjpOY17YXkyGmEgetQ550pvjTUNJlT/wAwiR/NYkzdzcrL0f5yhORYa5tSmzrEFw0WxmgYHXdr2w8kyiozYk+7shyFoKRwxis2G4lA5kbT9Jjx5K7fpjuWcu/6Y5cVisuOJX+TFyu2cUs9ndTRlmzWU0BoVMmhzy1EUwSRURfLptwSySJbisp3dpoULjIWb6jEVU69cFio39Z3nTnJIqxDEkatnXTTMnLSI5eD7719/hDnhDy5r4FfJstow0FK0261PVESklwclavV9kGmi/e0SLPYAGJxS7QxPSeMyHRpH0uI+ZLFKnGRYBO1YzuL38WTQV7cXuj6bEAQQQQBBBBAEEEEARGcJh/Y7T/kTf8AttEnDG/UrZp43ypg70aAxi9QPMrEx9ENIxfmsgBr0Q1/o0ZpnYVk/gVLTOMOHIVDUohrQ0HWRrE/c9jSfYJMuYKq0mWD2KtO2ohueBa/Lz6HI/hGzG48rq7o0WIzyc2nDbJiAMn9mml0Bqhq0pUOWRzJ1AIi8TViOuK5ZNmDCUOU9MbsSWbDoMRJyG4HWJF4LFd4SLy7L/qpf7Lw/lSzQUYjMafmiGfCMcuyf6qX+y8PlUcnTIg5tSgoM6bdI59fQ3ZGJGc0deg68oRNnINTMY7xQUPuj2fKGwaZD8IMwQQYHZQKAjLpjAa2s5DrX9oQynw4tLjLMekv0iEJoial/UfOWIO/7Nil1rTDnTfsifmpEXetnLphG0ivVWpp06RZUxWrplOW5JIWoxf8bYmnEK8SFFAKDcISYRbdMRN52WpUgbxl15Q/sNlwLSgrqT35dkOJY+uB3ia6SQnMiLtrhN9aZCuyJSEJ0WNYipE8NWhPbHTQrxIFaZVjhxGnOmyafzvj1hHMvQR5MmUjTA2xertsqTLNZkLYZjFghchZIUzp2IzGOYNQtKZaxQVnVI11i8pYnNjs0wDkhWXIiuJp89qYa4jkNaUgT6p972xpcxsJX0iDtOQU1puz120O6GsrhA4IxZjooPqhzeU2Wsxsa4qnYPrjiyvZ2PogH8o5e80g0v112zzj708mmZWm/wDDutY+iowKxzVNsusJTCJdmpTTlTxp7Ub4ID2CCCAIIIIAggggCErVKxIy71I7wRCseGAyLgef7JKB1UFT+izJ9US1o9E6jfTUDb7qxG3RJ83nWiytk0ua7KDtlTHLow6MyOyJaLGnEzcNNABpTd1R2TUDqz+r3UjhZIGzs2d2ketFRGX1YDN4oqwVpc1ZgqKg4aihz3HWO2Y80dkxqdmUOJriGjzRvHfGbzKpCaCdn+43hDWbZydn+43ww6aeN8cNNB/4MTzER72Q7v12+GEJljbf/uN8MSLP1+yfCEZkzoPsnwieYIuZYWO39c/DDaZdrb/1z8MS5fob2TCTv0HuMPMNQ/3jmNUgk0FTQk0G88nIdJhJuD06leVTfnTfzIs11369nx4F9MKDUE5K2IqRtB0IOwmJCZw6ckHiQMKlFAeYEClcFGXFRqDQnTKL5gorXPNAOuVa56U19XqhJrrcHM59f/1i7zuGjMxLyFatQVqwQjjhOoV0rUUJyxDWpziKv6/TanV3lhXAwsy4uVnUVqSagEjXSm4Q8w1WWsD7/ePCEXu19/vHhEo79B7jHBf+aHwh5X1UZ97H3/R4Q3m3RM3jvETRmfzQwmXhiagxc7jd3iPGup9w9oRMs0cFumLiYhjdUzcPaHjFks95NKWQ0tijypZXEuoZnmsQOx6d8M44mg0i4mI233UJzZOymuhFVqQBlnkchvrSG8nguK8qZl+SufvMScleUOggk7gDDotnEVPcCkD3lY0AoEKKo1oJdJgz/wDjJ6zH0OIwvyQ2Djbxx7JKFyekq0tR2iax/QMbrAEEEEAQQQQBBBBAEEEM73vASJLTDnQZDeTkB3wEPwu4MyLQFmvM4ialcE5SARvU1yZfyTFHtFsnSTTjZFpA2qHlsevkla9QiP4T3zNY4zMGMnVwcIG4UBC9X0xA3pwglqimVaHaZliVkTDpyiCtW12U7TFkXWkiSry1ZZ8vMAkKQSCRmDXQjTMCIy1WA/Lt3xTrstjzZWOaiBiWCYxgDAHk5toTnStK0y1Edz5QWUXLKjgH8EUcE5kUDA4Tlns12x24/j13Njl3/bnm5Tm+7C+IUtDgUpk7DfuMRL2B/wAZmfON4wzlWlJrEFCSoqSrNQAb88od/eUYyhCyshhabOdUepyKMKqRTOtaU2w/x72zPjP+3OS79KWK52d857kAEkcY3QOdvIh+eDo57fOP8UV57UtmdhkcgCyzS60NGoDoTkNNoIiUkTnbBhU8pwlSSFDEA0Y7MiDEv8e5csan9eLN09e4VVV5TZgn025zDndEIG4l5ze23jCVtss5Ed2K4UFThnoxoSDkBU6sRntBGyGFltpmGis5O0ZVyGI6Ddn1Rm/z6n/jXvk/a4l5ze23jHguVRtPtHxjmbYp4FSKjfx0mm38vLQw1tc15TKswspYAgYkbIkgeiTQ5HI5xLx1CdSnJuld59o+McG6l3n2j4xxJlTHBKYmoQMsIzOdM6bP5zjo3daaV4qZTfWWc92Ta9EScW/q+o4a7F3n2j4xwbtXefaPjCLOwcoWZXUkMpAxAgkEd4Om6FLPYZ81VaXLmzFauEqqmtCQduRqNDnpvEXx1/xPUcm7E3t7TeMefexN7e23xQ3nh0fBMxy2oDR0oaE0B6jDqRdM+YAZau9a0wKDlln6XSInir6jjzNB6ze23xR49jSnpONNHbxjp7ktIBYypqhQSxKZAL6RNG0G07IbWewvMICNiO4ADYxzJYAaHXUikPN3D1Cvmac9/bbxiOtyhXoJswaZVJ2dMSQ4P2mlTLmAdcvLr/CZdsRk+5cbkGYVYcnDhBNa4QBQ51OQpDxT1CPGAazn7gYfXeZLGjzmzFa4RUUpupXXbXSG8vgfNZQytySC2ZlqaAspqDMBryTl4iPU4KlHwzJjI1NKKQa1yBDMK5Hui3+dn1J1KLzKyyMEzjFPQQw7NvZDi5bptNsfi7NJd22kiiIDtcnIDr9+kObPY5NldCMTzGrRmOSioBOlBruJifFrmoDMUocGYMueC46VyB6Mt3VXnreNc4B8DFu6z4K45r8qdM5zbhtwipp1k6kxZYoXAXh6Z5WVP9I5I5yJI9Vxv6dv032KgggggCCCCAIIIIAio8OrZ/dyut2+hf3ot0Zlw0t542aw2HCDQkDDlWgBOtdm2A8u2TJKuZjKGHogvh2Ch2VGvdHlqWzDV1GWyYSa7dCYq8nhDJWRN42cOOz4ummgpkMtQdRt6IY3HfE2a71FZarXGVw8qugNADln3Rpfqf4OWbzlqTfwYKs1CQDTEAo5QOdCK5Q7ncDLJU4lVRU8pglKbMsOvuiSfg9K4sHEWJpowIzrXQaaGtdukV+/LNKkoCtGYsqheTU4mAJ0rkKnsiy4lmmKWdfODIlUwB0RWUChL4a0AyyqIlLXwGlDIuw5OI4QVq1aYaK1K7a9MK3Nwd4+WWLhBiwgFcjTDtrvI6szsjm0XDmQJrU0rnTr10hOrLsS8yzKrN6XHKszS6AM0wtQkVZcNKmpJI12RKSuCpeUswzAmMJkCQ1HUsMVCOSOnfDS5LH5zMVUopavKYbAwGdM6VpEtNumbL5AnsAuQHKAGWgGLKHq7unmZmK/fHA1JSzXMzGsupNCaMBtWhz+2FLh4OmercThQS89oIOtQQNemohO9wUfBMYvyceZYilSMwTSuRidl3BPky8azVVWIqqk7cYBIpT1Wzhe+ur+0545k/IhbXwIZgHM1Tir6wxZc6qkjriJu25EM4ogBmBnWrEnNAxam7JTsicvTjkQu00lRStCQcyANBvIhK47smOS8kqpUuSzNQ+hic1oa8ljXfUxev6ddfltTnjnm/kwtaOBk0M6Y0Bpibl0UgfnCjEZ7CdaRVrxuIS2AdzmCww4RkNfUyi2T5dpP+KCeyv7EQa2Yz5pQku/LTltkMIYuBsGSnTdCf07kyX8Lxzbth1ZuBLqFw4AWcBTjOLEKUNaVFKjMaRH3zwdeViaY5FDRjkTUkLzQTnTOLHa7Pa1OF3WoGhwkjdovb2g7Yg71EzJJzkhswoICnCQc6AaGkTnvrn5S8c37EdYLmUumbOzMqriOVWIAyApqRE5bOBU0AKzKlFLgFwRQk1CgqaGteSKR3ZrhmhUmrhAASYjBsxmpRtDtKx1bZ9oVSzzKhRmeTkB+jEnfUuyreObMxXbZwcErCZjtRiaUIAOEVNaKDpE8/AeYir6K1DKMLHRRiZTln1Z59MISLumWlWcsXWXqGagGKi5KBtxAdsP5q2g6zSe0fWkL31u6TmZmK9beC+EY2dqFgtQVrUgkepXYc4mrFwMwylYYCs3DmSSTirhxEimw9WWlRCNksrT5gl4yWxEUdqLiWtchllnEhaLqnS6KZhphGGjNTDoAARlSlKUFKQvfXX2nPM5+REWvgwuHGS1KqDRjXlGg1rlD67eCctQswEEkAguxZgDrQHTcaDYYSmWej0mMzUAfN2K0qc6VpkVOzdE1abiwADGKnOiswI6wCKZk9oPbL31ftqzmT5DS8+D8t1PGBZiqQAeUPSIFRoab4gLouGxz5mFuLkjEwPGzHNMJIzCtt7umLCbnlhkLKTVgAWZmAahYekaDQnshhIsci0kvxEs1Y5soxGhIqaDXtMYaxI2eVKs+FJcyTQEBBLYjlFssIajE1O6NquO8hPkJM2sOUNzDJh3xi9g4JyVIKSpSsNDgzrsoa1EX3ybXnXjJWwgTF9wb92BZ+L1BBBGmRBBBAEEEEAlap2BGbmgnuFYyi+7fxSliyqSaVcgCuZ1JAr1mNNvt6SSOcVXvIr7qxm17WsoCQuIkmg36ntixUbNvmy0qbfg5VKcWr8nnVFO7ZXU0iKuXhA895vouiAUcZVJxZHZoAe2JubZJRIJn2UEgYsUo1BNMq1z255ad0Tdt+8bNeVgHJWtV0IJIphOlYqLdauCqKoJNWrQjCMt2zPQ+6IW9bElnTGBqyqAFANXYLr217IlrRweKAVmEVrkMQ026gUMQ96XesleMchuUq1oSaswUUqTtMA6um52nIzq+AAmuoqQqnYRsNM90IT7kLazC351T9LGFrtsE55bPKcqgJJGMgbATh02Ad0Iz7BOOs1j+mw+iItRV11eaEknC1XQEEr6GLEMtnIPcIlrbdNoUgNP1FRRm0BK7gdQYi7oQmYBZvTBYDDStc0fXXMkZ74kbUtrrynBOWYKGuWWYBBiCCvGx8W4DkM0wHOpYkLSoqc6cr3xMCzWtpKzeN5DUwlmBJqAw9UnRh3xE26UQ6mcxL4ThxEGi1GKgGWoFeyJNRa1lquHkKqhMSrktMK55c2nTh6ICOt93zSpMxyyjlEYsuTyq0oK0pXshpZL0aWp4tqKeUcgRmoBOY3Ad0O7w84KsHJCEENhCjIihzzIyrEZxS4abKU7KQRN2q77YBVjhFaZGWDXPcCRoe6IoWR7OeN0IJJYkHN6qSa11xEabYnbZedtZeXLopJOcsqCascuUNCWy2VMQd5Gc6FZmSGmLClNCCKmppmBBT6yzLVaATL5dCASFWteSAP1k2bRDC03TOdg0yrlagZqAK0rkKbh3Q5ui0z5SNxKkqzYicBPKGHRgRl+DBpvU7o5tFttJ9VR04Cf3oDmz3nPNJCvXDRAhC5YFoBsFQq6ndHNru+0uMLscLKKqMIqrCozGdCD74Y2JikwTQwMwOXJIyLEFSMIplQxNzrVbJnKMqtRXEUb0VoK66DL3QEakyZZ+SCUDkZckhivWDsMPhd9qeUJuIiWaUYYBWoBA9HWhBpu6jEfapE1iGm1olSMKUAJGZJz2dMPLLb5/FhEb8GoC0oKAHQE1FfRGvMG6CkFsbyqvU1GJi+LlZg4iT1VB6IcyZU6diImOcIBY4gDQ1G6p0PdCU+z2hgQzEKwI5KoKg1BzzO+CzzmlkhHZDkGprkCRWoOxj7UApKu0g1NWJFCWcsabs8gMzCyyMRIxTBQkH8I2o7Yb1dtZzjqw/BDZLxVcctS9akGaTiOM0B3VpQDIjTKmsQSS3eisGozMDkWdmplQ0qSNDEeLd5pMmBpU5kZ2dWly8SgNRiDnlQkinR0wjd94pImq1qkvNUEmi4nV8jQYqEjOlQQDl2w7l3txrf2aW8tAavMnAgIoNcIrTE9NuQAz1pSCbsnlOsKqAsiaHwspojsTUUrTfrt3Q/4I3qBaZc1VdEeYQFcUYI7FRiFTTIg06IYyZDvLMyhprmaMV1xYdg20OdNgjiVNIzGzTviNNvghvd1q42VLmc9FbvAMOI25iCCCAIIIICK4QNyB1k+yjH6aRn9usKTBhmIrrrRwCOvPbGlXlLBWpFQDmN4IKn3GKRbrvoSFIYbKHlU6vCLFilSLls852SVZA5WleVhGeQyrTWEnvCz2Mshs4k6Y8GE6gEElTuNd4z2w/tfBIE/309esqx72Qt74Yf0GlkgvNnOAQcJKhTTfhUZdsVP1J3jwg4sVefMFenEdu8E7D3REWy95ZoZ3nBUEMDMR8FRShpSmRI7xDm+7gM7R1XICjJiGVc6hlI1O2Iy2cH7XMUo1qBQkErhcgkZ1IL67euH4W1OXbwhLJSRNqtTycINC2ozAbOp13mHE2XamyBYV0wy1By1pWsQtxXD5qPS4xiysajCDhpRaAmgy98WKdf7VB4rMUpRxQUz2rvz6zEVFWCU9kbEoKstQS4rmWDEnSjYgPfClovyaxrSXX809QyxUENb4tEyenF4VRSyljiLNRWD0GQGdKa7Y4WTBDW1SXnPjdqkKVGFaABqE788h3RMTeEM4qFMtSBmKYgK01pn07cqnfCdkvES0KFXNXLVWlKFUUDMg+qe+O/v4nNmeyPGCoy8bVOmo8vCqqylSQrE0ORpWgGUMmspwkUOYpp2ROtfkvdM9j7Y4N+y90z2DAKW/hdMmChlAAEkAMdpJ1K9JiCvK8nmo0vCihhQmpJpUHLICsSxv9ObN9n7YZ3jfGOVMRJczEysqk4QASCAa4thNYBW6OEj2eSJSqGHLqcXpBjMOYwnTGaZ7BCD34/qyl7X8FiMEshTzqe+LPaOEkrjMctXXMnOXiqSzGpGajIgU0yiCqSZBAapzYsTTTlEnLviypwwmiWJYRSAgQ0bXk4WPo1GLWm8DcIj74vnjUcLLmYnB5RAUAnbma9wj26bwElZgdGbFgKkUNKLMB9YH1lI1GRrugpG22+a6MuBVDKVJOIkBgQTSg2GOrst7yMXFkcrCDmQarj0IO3GQYez+E5KhcE1gugoop21iLW0OZvGhShBllVLA+gQdRkK0ptgh8bZOOiIOmjHwhCXJYMzOasxGi4QKKFAGZ2AbYfT+EJJBEl8hhHLU5UIGrbssqDLIRHWq3TZoCiUEXEpLM9TRWDZADoprtgp8q5Qwui1+btOBlSpmLGrGYOUmPFhZTXk1U1DZ5qw9Uw7R4Rtt3S5tOMQNTrBpUGhoRUaZaRke3HbZZluwNFDtRzkGLNiJU7RiYrXbTKJR1WYChqVIo2oyPTs64r9tWcrqZcpJiKBhXGFK5AZClN4rnluzrJ/0ztjS5cs2NjxdQtZqjWmRO2lKDoyhgm+A3CiWZHEzXUzUJM3jRhdRmTrT1dT0ExHXe+NFbQMoIruIyqN9IY/e7zg47VJkggjAqVNBtDN62fqjLoh3eN5rJWppiyCINWOwAfXsiNRrPAC0Y7BKO7GB1B2p7qDsixRVPJjKYXbJxesXZelS5oeo6joIi1xti/RBBBBBBBBAcTpeJSDtFIzi8bywO0uYASpIIbfvB2xpUUrh3wSed+GkjE1OWnOptXpplTojHW/Y6cWfKrM62pudfzXP0HKGT21flJv6p+qK3bGdCQyupBzAOh6RkfdEdNvM89x1hh9IjH+ldPMXBrYPlH9lfCEzbB8o3sCKcb1Py36wjzz9tkwntHhF91PMW1raOf+p9sJtaxzx7B+KKqbW/Pb3eEcG2vzz3Dwh7PC0Nahz19lvGOPOhzl9k+MVdre/PPcPCODbn5x7h4RfbPiLQ1r/KX3xw1p6V9/hFXa3vzj3Dwjzz9+f7h4RfR5iyNaele8+ERl6yJs0UScssAgjDWpyzBPX0RGNbn53uHhHPnr873Dwh6TzD6XdzgZzyep28I6NjPyzfOH4YjDbn53uHhHPnz873Dwh6TzEmbEflm+cPhDmwni8VXx1WgxNWhxKajIZ0BHbEEbc+/3CODbW3+4RdPMWSfbhibDTDU4SWzpXKuWtIS++B3L7X2RXTbX3+4Rwba+8d0NPxZPvkeavtxyb0bcvtxXPPX3jujzz5t47vti6fixG925q+1HJvx+YvtRXvPG6O77Y887bo7vtian4sP3+mcxO8x4eEU2nop74rxtbdHcfGPPPG6O77YaqwnhJOGip3Qm3Ca0bMA7IgjbG6O77Y8Nrbo7vtholJ9+Whh/elTnUKAMsqZ674c8E7ke12uXJVmLzTRnOZVNZjDdRa59Q2xDWSTMmuqSwzuxoqotWJ6ABUx9E+Snyd/e+UZs4DzmaBi28Wmol12mtCx0qANlS+ovNlsyy0VEFFRQqgbFUUA7oVggjTIggggCCCCAIIIIBjeFySJ/97KR+llBPYdR3xAWjyXWBv8ACZfzZjfWTFtgieZVlsUSZ5HLEfWnjqcfWkNn8iFiP+JP70P/AI40SCJ5i+qzVvITZNk6cPm/ghFvINZ9lpnj2fARqEEPMT1WWf1CSfxuf3CFV8hFn22meexPhjToIeYvqs2XyFWPbPtJ7UH/AI4VHkOsPPtB/TX+HGiQQ8w9VQJfkTu8aiceub4KIdJ5HrtH+Ax650z6mi6wRcibVOHkiuz8WPzs3446Hkluz8VHzs344t8EMhtVD+qW6/xQfOTPjg/qkuv8UHzkz44t8EMTVPPkjuv8UHzk3+JDab5FrrP+A46p0z62MXmCKM8meQu7Tos4dU0/WDDd/IHd50e0jqmKfplxpcETBlcz7nuyerabSOviz+4IbP8Ac7ydlsmjrRT9YjXYIYMb/wD51T8ean+SP4kdD7nSX+Ov8yPjjYoIYMjlfc7Wf1rXPP5qoPpBiYsPkIu2WQWWdN/zJpA7kCxokEMEZc/Bmy2UUs9nlSsqEogDEdLeke0xJwQRQQQQQBBBBAEEEE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17" y="2060848"/>
            <a:ext cx="2317776" cy="140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http://img.engadget.com/common/images/41932115655874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17" y="126843"/>
            <a:ext cx="2236422" cy="17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encrypted-tbn1.gstatic.com/images?q=tbn:ANd9GcQh3cs0Vdf6dO5WptiehpFmJatODQFjqocI1zGrI_WlCrV7EuXw3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85" y="3497601"/>
            <a:ext cx="1944254" cy="1767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33" y="5271615"/>
            <a:ext cx="2117906" cy="158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Finnish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0409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4000" b="1" dirty="0" err="1" smtClean="0"/>
              <a:t>Epäjärjestelmällistyttämättömyydelläänsäkäänköhän</a:t>
            </a:r>
            <a:endParaRPr lang="fi-FI" sz="4000" b="1" dirty="0" smtClean="0"/>
          </a:p>
          <a:p>
            <a:pPr marL="0" indent="0">
              <a:buNone/>
            </a:pPr>
            <a:r>
              <a:rPr lang="en-US" dirty="0"/>
              <a:t>not even with his/her ability to not to make a thing unsystematic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27584" y="1489684"/>
            <a:ext cx="3051212" cy="34778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/>
              <a:t>10 </a:t>
            </a:r>
            <a:r>
              <a:rPr lang="en-US" sz="2000" b="1" dirty="0"/>
              <a:t>Hardest Languages To Learn For English </a:t>
            </a:r>
            <a:r>
              <a:rPr lang="en-US" sz="2000" b="1" dirty="0" smtClean="0"/>
              <a:t>Speakers</a:t>
            </a:r>
            <a:endParaRPr lang="fi-FI" sz="2000" dirty="0" smtClean="0"/>
          </a:p>
          <a:p>
            <a:r>
              <a:rPr lang="fi-FI" dirty="0" smtClean="0"/>
              <a:t>1</a:t>
            </a:r>
            <a:r>
              <a:rPr lang="fi-FI" dirty="0"/>
              <a:t>. </a:t>
            </a:r>
            <a:r>
              <a:rPr lang="fi-FI" dirty="0" err="1"/>
              <a:t>Basque</a:t>
            </a:r>
            <a:endParaRPr lang="fi-FI" dirty="0"/>
          </a:p>
          <a:p>
            <a:r>
              <a:rPr lang="fi-FI" dirty="0" smtClean="0"/>
              <a:t>2</a:t>
            </a:r>
            <a:r>
              <a:rPr lang="fi-FI" dirty="0"/>
              <a:t>. </a:t>
            </a:r>
            <a:r>
              <a:rPr lang="fi-FI" dirty="0" err="1"/>
              <a:t>Arabic</a:t>
            </a:r>
            <a:endParaRPr lang="fi-FI" dirty="0"/>
          </a:p>
          <a:p>
            <a:r>
              <a:rPr lang="fi-FI" dirty="0" smtClean="0"/>
              <a:t>3</a:t>
            </a:r>
            <a:r>
              <a:rPr lang="fi-FI" dirty="0"/>
              <a:t>. </a:t>
            </a:r>
            <a:r>
              <a:rPr lang="fi-FI" dirty="0" err="1"/>
              <a:t>Cantonese</a:t>
            </a:r>
            <a:endParaRPr lang="fi-FI" dirty="0"/>
          </a:p>
          <a:p>
            <a:r>
              <a:rPr lang="fi-FI" b="1" i="1" dirty="0" smtClean="0"/>
              <a:t>4</a:t>
            </a:r>
            <a:r>
              <a:rPr lang="fi-FI" b="1" i="1" dirty="0"/>
              <a:t>. </a:t>
            </a:r>
            <a:r>
              <a:rPr lang="fi-FI" b="1" i="1" dirty="0" err="1"/>
              <a:t>Finnish</a:t>
            </a:r>
            <a:r>
              <a:rPr lang="fi-FI" b="1" i="1" dirty="0"/>
              <a:t>	</a:t>
            </a:r>
          </a:p>
          <a:p>
            <a:r>
              <a:rPr lang="fi-FI" b="1" i="1" dirty="0" smtClean="0"/>
              <a:t>5</a:t>
            </a:r>
            <a:r>
              <a:rPr lang="fi-FI" b="1" i="1" dirty="0"/>
              <a:t>. </a:t>
            </a:r>
            <a:r>
              <a:rPr lang="fi-FI" b="1" i="1" dirty="0" err="1"/>
              <a:t>Hungarian</a:t>
            </a:r>
            <a:endParaRPr lang="fi-FI" b="1" i="1" dirty="0"/>
          </a:p>
          <a:p>
            <a:r>
              <a:rPr lang="fi-FI" dirty="0" smtClean="0"/>
              <a:t>6</a:t>
            </a:r>
            <a:r>
              <a:rPr lang="fi-FI" dirty="0"/>
              <a:t>. Navajo</a:t>
            </a:r>
          </a:p>
          <a:p>
            <a:r>
              <a:rPr lang="fi-FI" dirty="0" smtClean="0"/>
              <a:t>7</a:t>
            </a:r>
            <a:r>
              <a:rPr lang="fi-FI" dirty="0"/>
              <a:t>. </a:t>
            </a:r>
            <a:r>
              <a:rPr lang="fi-FI" dirty="0" err="1"/>
              <a:t>Mandarin</a:t>
            </a:r>
            <a:r>
              <a:rPr lang="fi-FI" dirty="0"/>
              <a:t> </a:t>
            </a:r>
            <a:r>
              <a:rPr lang="fi-FI" dirty="0" err="1"/>
              <a:t>Chinese</a:t>
            </a:r>
            <a:r>
              <a:rPr lang="fi-FI" dirty="0"/>
              <a:t>	</a:t>
            </a:r>
          </a:p>
          <a:p>
            <a:r>
              <a:rPr lang="fi-FI" dirty="0" smtClean="0"/>
              <a:t>8</a:t>
            </a:r>
            <a:r>
              <a:rPr lang="fi-FI" dirty="0"/>
              <a:t>. </a:t>
            </a:r>
            <a:r>
              <a:rPr lang="fi-FI" dirty="0" err="1"/>
              <a:t>Japanese</a:t>
            </a:r>
            <a:endParaRPr lang="fi-FI" dirty="0"/>
          </a:p>
          <a:p>
            <a:r>
              <a:rPr lang="fi-FI" b="1" i="1" dirty="0" smtClean="0"/>
              <a:t>9</a:t>
            </a:r>
            <a:r>
              <a:rPr lang="fi-FI" b="1" i="1" dirty="0"/>
              <a:t>. Estonian</a:t>
            </a:r>
          </a:p>
          <a:p>
            <a:r>
              <a:rPr lang="fi-FI" dirty="0" smtClean="0"/>
              <a:t>10</a:t>
            </a:r>
            <a:r>
              <a:rPr lang="fi-FI" dirty="0"/>
              <a:t>. </a:t>
            </a:r>
            <a:r>
              <a:rPr lang="fi-FI" dirty="0" err="1"/>
              <a:t>Polish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36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Forests</a:t>
            </a:r>
            <a:r>
              <a:rPr lang="fi-FI" dirty="0" smtClean="0"/>
              <a:t> of Finland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16553" r="5957" b="5159"/>
          <a:stretch/>
        </p:blipFill>
        <p:spPr bwMode="auto">
          <a:xfrm>
            <a:off x="899592" y="1268759"/>
            <a:ext cx="7848872" cy="49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0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Mobile </a:t>
            </a:r>
            <a:r>
              <a:rPr lang="fi-FI" dirty="0" err="1" smtClean="0"/>
              <a:t>phones</a:t>
            </a:r>
            <a:endParaRPr lang="fi-FI" dirty="0"/>
          </a:p>
        </p:txBody>
      </p:sp>
      <p:pic>
        <p:nvPicPr>
          <p:cNvPr id="3074" name="Picture 2" descr="https://encrypted-tbn0.gstatic.com/images?q=tbn:ANd9GcTkUCtY1kxg1b5DqW12VJqERRl3X7Slw-U1v74KMgPZ1i7OP56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77" y="3020888"/>
            <a:ext cx="2160240" cy="1439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HBhMIBxQWFhQXGSEbGRcYGRweHRofGx0eICAgIB0dHSkjHyImHSAgITIiJyksLi46IiMzRDMvNy0tMCsBCgoKBQUFDgUFDisZExkrKysrKysrKysrKysrKysrKysrKysrKysrKysrKysrKysrKysrKysrKysrKysrKysrK//AABEIAMYA/gMBIgACEQEDEQH/xAAcAAEAAwEBAQEBAAAAAAAAAAAABgcIBQQDAgH/xABCEAABAgQEAwUFBgQEBgMAAAABAAIDBAURBhIhMQdBURMiYXGBCDJCUqEUFWJygpEWI5KxM6Ky8Bckk8HC8UNTY//EABQBAQAAAAAAAAAAAAAAAAAAAAD/xAAUEQEAAAAAAAAAAAAAAAAAAAAA/9oADAMBAAIRAxEAPwC8UREBERAREQEREBERAREQEREBERAREQEREBF5p+fhU2WMzUYjITBu57g0fuTZcWQx5TqjPiRkpuE6ITYNvbMegJFifAFBI0REBEXzMdoi9kXNzfLcX/ZB9EREBERAREQEREBERAREQEREBERAREQEREBERAREQFX3E3ibCwdDMlJBsWbIuGfDDB2c+37ho1PgLE+vipjpuC6JeBZ0zFuITenV7h0b05mw2uRlqPGiVKeMaMXRIsR1yTcuc5x/cklB66/X5jEU8ZysxXRX8rnRvg1o0aPAALmKwuIuCmYOwrTmR7faopiOjH0h2b5M28SXHmq+a0vcGsFydgEGueF9WiVzAUpPzpvELC1xJuXdm9zMxPU5bnzXTxNiOXwvSnVKsPysGgA1c93JrRzJ+mpNgCVzKR2WAuH0EVUhjZeCO0tzedXBvUl5IHW6zPjnF8bGVaM/PGzBcQoQPdht6DqTzdzPQAABIca8XJ3EMV0GnuMtL8mwzZ7h+N419G2HLXdV+IrhF7UE5r3zX1vve/W/NSmBg93/AA7i4rmiWjtWsgj5hcte4+GbQfld4KJoNUcGMSxMS4LbFqJLosJ5hOed35Q1wcepyuAJ3JBKnarfgFTTIYAbHif/ADxXxBfpowf6L+qshAREQEREBERAREQEREBERARFXOPOLcvhOo/dsvDMxGH+IGuDWs8C6xu7wA9QgsZFxcI4ngYso7anSycpNnNPvMcN2uHXn43C7SAiIgIiIC81Sn2UunxJ+ddlhw2lzj0DRc+fkvSqU9onFPZS0LDEqdX2iRrfKD3G+rgXfpb1QVHjTEkTFeIotWm9MxsxvyMHutHpqepJPNWBwBwd951Y4jn23hQDaECNHRd7/oGvmR0Kq+kU2JWKpCpsiLxIrgxo8Sdz0A3J5AErU9TnIHDHAAEKxEFmSG06GLFNzr4uddxtsMx5IKd9oOuCo4wZTYJu2WZY/nf3nf5cg8wV5uB2EzX8UipTLf5EsQ832dE+Bvoe8fIDmoRKy8fEteEGFeJMTET+pzzck22G5J2AuVoLEcSHwn4XiQppHbv7jXjQuivHfifpaNL3tZgQV3xyxp9/137lkXf8vLusbfHFFw53k3Vo/UdiFDMF4cfirEkGky9wHG73fIwaud+2gvuSBzXDWkOA2FBRcNmuTgtFmRcE/DCHu/1e/wCWXog5XtATMOkYSk8OSIytLrho5MhNygH1cPOxVLYdo78QVyDSZP34rw2/QbucfBrQXHyXb4oYn/ivGEWegm8Jn8uF+RpOv6nEu9Va3AHBn3dTjiaoNtEjNywQfhh31d5vI08APmQWtTJBlLpsKnyYtDhMaxo8Giw8zpuvUiICIiAiIgIiICIiAiIgIiICxNVDENSimoX7XO7tL758xzX9brbKqDH/AAY+/q4+rUOMyEYpzRIbwcuY+85rm3Pe3II3ub62ARD2d6k+XxhEp7L9nFhEuHIFhBa79i4fqWjlBuGnDiFgiE+O5/azEQWdEtYNbe+Vo1Nr2JPOw2U5QEREBERB8puZbJyr5qZIaxjS5zjsA0XJPkFjbFVadiLEUerx94ryQDyaNGt9GgD0WhuPFe+6MEGShG0SZd2Y65B3nnysA0/mWZ4UMxoohQgS4mwA3JOwCC5vZ6w23tY2K5+wbDBhwi6wANrxH3O1m2be9u8/oohxZxwcY17LKE/ZYN2whtmPOIRvd3IHYAaAkrr8QMUNomHIOAMPuGWE3LNRG/HE3ewHpnJLvRuwN/fwR4d/ecw3Etab/JYbwWEf4jh8Z/C07dT4DUJhwSwB/D9P+/Ks20zGb3WkawmHlbk5255gWGneVacc8SffmM3ScE3hSo7NvTPvEPnms39AWhsX1oYdwzMVZ9v5bCWg83HRg9XkBY3ixDGimLFJLibknck7koJBw+w2cVYrg0vXITmikcobdXeV/dB6kK6eOWMW0CgjDlLIEWMyzstv5cLa3hn90eAdtoo5wqiwcDYDmMZ1SxfGPZwG3F3hhIyg7jM8G+9gy6rmTlZriHjAgd+PHdme74WNFgSejGtsAPAAXNkHW4T4HOMa9mmgfssIh0V22bpDB6u522F9ja+qGMENgZDAAAsANAAOQC5WFMOwcLUOHSqaO63dx3e47ud4n6aDYBddAREQEREBERAREQEREBERAREQERZx4scRZ1+KY9JpsZ8vBgvyAQiWOcW7uc8d7U3sAQLW05oNHIqc4IcQ41bm3UCvPMR4bnhRT7xDbZmuPxG3eB30dc7K40BFyMT4kl8L0w1CsxAxuwG7nn5Wt5n6Dc2GqoTFPGydqcwWUO0tCvpYNdEcPxOcCB1s0C3UoNJIswYb4xVClTzX1KJ9phX7zHhoNvwuAuD53Hgr2rmPpOj4Yh16M+7IrA6Cwe/EuL2A5WvqToEFKe0FWvvDGgpzD3ZaGG2/G/vOP9OQeirSBGdLxmxoBLXNILSNwRsR4gr01upOrFYjVOY96LEc8i97ZiTYeA2CkfDfAkXGtVyC7JdhHaxen4W30Lz9NzyBDo8J+HjsYVD7ZUAWycM987GId8jT/qI2HiRbT0CC2XgNgS7Q1rQGtaBYAAWAAGwA0svhSqbCpFOh0+msDIUMZWtHIf3JJ1JOpJJXrQU37R9b7CkS9EhHWK8xH/lZoAfAudf9KoEamynPGqsfe/EKOGG7YNoLf0e8P+oXqDw4ZixBDhAlxNgALkk7ADmUElr9Wi4tqUvSqUxxhQmiDLQRvbQZjyzvIzOPLrpdaJ4Y4FZgui5IlnTMSxjRB9GN/C36m56AcfhBw4GFZT71q4Bm4g23EFp+EfiPxH0HMustARV3j3i1K4ViukZMfaJgaFjXWYw9Hv11/CATpY2VR1HjPVZuLnl4sOCPlhwmEfvEDj9UGoEWU6lxXqlRpoko0yW63MSG0Q4htyzMtYeVrq++E2IImJMEwZ2onNFBcx7ts2U6Hzy2v43QTFERAREQEREBERAREQEREBZO4wtDeJM6IW2Zv7mGy/1utYrGuM6h964tm55puHxnlp/DmOX/AC2QSLghBdF4lyroY0aIjnHoOyeP7kD1WjMZYog4Rob6pUNbaMYDrEcdmj+5PIAlVL7NtFzTM1XYg0aBBYfE2e/9gGfuoTxbxecWYpcYDry8ElkG2x17z/1kXB6BqDg4rxNMYrqzqjVnXJ0a0e6xvJrRyH1O5uVxlb8jwWfV8FStSp8VrJmIzO9kS+RzXm7LEAlpDLX0IJPK1zHa7wonMPUWLVqw+AyHDHJ7nOcSQGhoDebiNyLankggS9v2WPNyBnS2I6DCAYXm5Yy50bc6C5dfKOpPVffC9FfiLEMCkS28V4aT8rd3O/S0F3oro9oSMyl4UkqFJjIwvu1o0AbBZlt+7x+yCg1rHhDR/uXh/KwyO9Eb2ztLXMTvC/iGZW+iyxS5M1GpwpGHvEe1g83OA/7ra0GEIMJsKELBoAA6AaBB+15apPNplNiz8ybMhsc93k0Er9z05Dp8m+cnXhkNgu5zjYABZm4p8SomL5kyFPJZJtOjdjFI2c/w6N5b77BApyZdOzb5qYN3vcXOPUuNz9Srs9nzCEONLvxPPtzPa8sgg7NsBmeOpucoPKxVGrX/AA4pf3NgaTkrWPZBzh0dE77v8ziEEkVQca+JDqO04doD7R3D+dFadYTSNGtPJ5Gt/hFram7Z7j/E7cJYXi1V9i8d2E0/FEd7o8QNXHwaVlai06Ni7FDJJri6NMRCXPOvvEue89bDM4+SDpYFwHNY0mi2ngMhNNnxn3yt8Bb3nW1yjwuRe6mmN+DLcOYViVaTmXRHwgC9rmBocLgHLYm1r3sSVetBo8KgUmHS6a3LDhiw6nqT1JOpKrf2iK99hwxDo0I96Yfdw/BDsT5Xfk/YoM6LVHBKRMjw5l+1FjEL4lvBzzlPq0A+qzXhiivxFiCBSJX3orw2/wArd3O/S0F3otkyUq2Rk2SkqMrIbQxo6NaLAfsEH2RFS3HnHhlGDDFHeQ82dHe02LRuIdxrc7nwsOZQXSi42DXRX4Sk3VLN2vYQ8+b3r5RfNfn1XZQEREBERAREQEREHExtV/uLCU1U72LITsv5z3Wfu8gLG6ufjvj2HUWDDNHcHNa7NHe06Et2YDzsdSeoA5FQHhnQP4jxrLSLxeGHZ4mlxkZ3iD4O0b+pBcE6Tw84HCC3ux4rA3oe0j6u1HxMZe35As7K9vaWnS2XkZBvuuMR5Hi0Ma36OcqJQbfl4YhS7YcH3QAB5AafRZ245Y7bX58UKkuvAguu942iRNtOrW6i/Mk8gCopM8RajM4fbQ4kw7sg3KbAB7mjQNLx3iLab6jQ3X54dYNiY0rwk4d2wWWdGiD4W9AdsztgPM2sCgtL2eMKfZ5SJiecbrEvDg3+UHvu9XDKOfddyK4PtIzefE8tJ8mQM3q97h/4BaAk5VkjKMlJRoaxjQ1rRsABYD9lnT2im2x1DJ5yzLf1xEER4bwhGx7INibduw+rXAj6hawrdZgUGnOqFWiNhw27k8z0A3JPQarGMnNPkZtk3KuyvY4Pa4cnNNwfQhe2vYgmcRTIma1GfFcNsx0bffK0aNvbkAgk/EriPGxpNdhBBhSjT3IV9XdHPtoT4bN8dzE5ukRZOmQajMsLYcYuEMn4uzy5iB0u4C/PXorK4TcK3V1zK1iFpbLbshnQxuhPRn+ry1XV9pSB2P3cIQAYGxWgAWAt2VgANtOXggpaWhdvMNgjTMQL+Zstqzs5CpNPdNTr2w4UMaucbAAf7tbmsTtOV2ZuhCkGK8aTmLYgNZilzW6thtAaxp65Rud9Tc6oO7xY4gHGlRbAkgWysInJfd5Ohe4ctNAOVz1sOl7PD4bMdPbMEB5gPEO/N2ZhNvHIHHyDlWBaQASN9vH/AGV9JWZfJzDZmUc5j2m7XNJBaRsQRqCg25EeIbC+IQABck6AAcyVk/iviYYpxnFm5Y3gw7QoR6tbe7vJzi5w8CF465j2o16S+xVWae+HzaA1gd+bI0ZvW6jSC+PZyw61snHxHHHfc7sYd+TRYvI8zYX/AAnqrrWYOHnFWNg2Q+7YsFseBcuaM2RzSd7OsQRzsR6ruYh48TE5LGBQoDYBOnaOd2jh+UZQ0HzzILF4pcRIeDpAysmQ+ceO4zfID8b/AA6Dn5XVRcIMJPxjip1Wq13wYT+0iudr2sQm4aSd7nvO300+IKJ0GjTWNcQCVlc0WLEOZ8R5Jyjm97jyH7nQC5IC1hhTD0LC1Ch0mnjusGrju9x95x8Sf20GwCDroiICIiAiIgIi5OJsRy+F6YahWIgY0aAbuefla3mfoNzYaoOlMx2ysu6YmXNYxoJc5xADQNySdAB1WfeKPFx1XLqRhdzmQNnxhcOi+DebWfU+AuDGuIfEmYxlGMuP5UqD3YIPvW2MQ/Eedthpz1MTqNLjUssbUob4Ze3O1rxlcW3IBynUAkG190HjUv4TumG4+lPubNmzjtLbdlcdpm5Wy3352trZRinST6lPw5GTGaJEcGNHUuNgte4NwrAwnR2SNPY0OyjtIlu9EdzJO+97DYbIK49pCjPmaXK1iACWQS5kS3IRMuUnoLttfq4KgVuGJDEWGYcUAtIsQRcEHcEKL/8ADil/avtP2KDm6WOX+i+X6IM34HwJNYynAyQblgg2fHcO43rb5nW+EeF7DVahwphqBhSjtplKbZo1c4+893NzjzJ+mg2C6svAbLQRAlmta1osGtAAA6ADQL6ICq7jjgeLiaQhVKjNzxoNw5g3ew66dS0i9udzzsDaKIMdyOCahPTP2eXkpjNt3obmgebngNHqVcGAOCjJCK2oYtLYrxq2ANWA/jPx/ltl/MFciIP4BYWCinEvBwxphwyLHBkVjs8J52DgCLOtrlcDbTbQ2NrGWIgy5D4N1Z832DoDGtv/AIhiw8vno4ut+m6srBfBGXpbmzeJHCYiDXsxcQgfG+sTXrYHm1WyiCIcRcCwsY0ESbMsOLC1gPto3S2UgfAQANNrA62sc8x+GVUgzplPscRxB95tiw+IffL+5WtUQUbgHgk6HMtqGMC2w1Es03uf/wBHDSw+Vt79dwZBxF4QQcQD7bh3s5eOBYsDcsJ4G1w0d13iAb9OatJEGUY3CmrQoxhfZHHxa+GQfXP/AHUiw1wMnJ2KIleeyXh82gh8Q+ADe4LjnmNuhWjEQcbC2F5bClNEjRmZR8Tjq956udzP0HIBdlEQEREBERARFE+IuOIWCqR28Wz477iFCv7x6no0cz6IP1j/ABzAwVTe2m+/GcP5cEHVx6n5Wjm7+5Wbpqbn+JWJgHZo0Z3usboyG2/IbMaOp9SSV+JKVnOI2LMlzEjxTdz3e7DaNyflY29rDwA1IWm8D4Nl8GUv7JThd7rGJFI70Qjr0aOTRoPEkkhF8FcN5TAdONarhbEjw2l74p9yFYXPZtPMfMRmPK17KgsZ4hfinEsarx7jO7uN+Vg0a30ba9tzc81aHH/G3bRf4Upzu60h0wRzOhaz094+OXoVTtNkX1OfhyMk3NEiODWjqSbD/wBoLW9nnDH22tRMRTI7kDuQ/GI4an9LD/nB5LQi42D8PswvhyDSJbXs2953zPOrneridOQsOS7KAiIgIiICIiAiIgIiICIiAiIgIiICIiAiIgIiICIiDkYrxDCwvQ4lWqJ7rBo0bvcfdaPEn9tTsCsqVCdmsf4tzuvEjx3ZWMGzByaOjWjUnzJ5lSXjZjE4ixKadKu/5eWJa2x0e/Z7vQ90b6C494qw+AmDRS6P/Ec83+dHH8u/wQuvm86+Qb1KCZcP8FwcF0YSktZ0V1jGi21e7/s0agDzO5K8nFLGzcGUAxIJBmYt2wW9DzeR0b9TYdSO3irEcDCtGfVKo6zW6NaPee47NaOZP01J0BWTcW4jjYqrj6rUT3naNaNmNGzR4D6kk7lByY0V0eM6NHJc5xJc4m5JOpJJ3JPNXj7PuDMjTiuoN1N2S4PTZ8T+7B+rqFWnDnCD8ZYjbJNuILe9GePhYDsD8zth6nYFa1lJZknKslZVoaxjQ1rRsABYAeQQfVERAREQEREBERAREQEREBERAREQEREBERAREQEREBRniTXThzBUzUYJtEDckMjcPecoI/LfN6KTKp/aPiluDoENuxmBf0hxP9+iDOi1PO8UKVRaEyLJx2xAGAQ4MLV9gNGkfBYfNa30WWEQSPHGMZjGdW+21E2Y24hQge7DaeQ6k6XdufAAAcWmyESqT7JGnsL4kQ5WtG5J/t5nQbr4Q2GLEEOECSTYAC5JOwAWluD3Dr+FZP71qwBm4g2/+lp+EfiPxH0HMuCScPcIQ8GYfbIQbOiO70aJ877cvwjYD13JUnREBERAREQEREBERAREQEREBERAREQEREBERAREQEREBQvi7hp+KMFxJWSGaNDcIsNvzFtwR5lhcAOtlNEQYeiMMN5ZEBBBsQdCCORC9FNp8WqTjZOnQ3RIjtmsBJP7cvHktdVjBUhW5n7TU5WE953fls4+ZbYn1XvpFDl6JCMKkQIcIHfI0C/mRqfVBX3CrhW3DWWrV0NfN/C0atg+R+J/V2w5dTaK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45" y="1412775"/>
            <a:ext cx="2562688" cy="134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data:image/jpeg;base64,/9j/4AAQSkZJRgABAQAAAQABAAD/2wCEAAkGBxQHBhMIBxQWFhQXGSEbGRcYGRweHRofGx0eICAgIB0dHSkjHyImHSAgITIiJyksLi46IiMzRDMvNy0tMCsBCgoKBQUFDgUFDisZExkrKysrKysrKysrKysrKysrKysrKysrKysrKysrKysrKysrKysrKysrKysrKysrKysrK//AABEIAMYA/gMBIgACEQEDEQH/xAAcAAEAAwEBAQEBAAAAAAAAAAAABgcIBQQDAgH/xABCEAABAgQEAwUFBgQEBgMAAAABAAIDBAURBhIhMQdBURMiYXGBCDJCUqEUFWJygpEWI5KxM6Ky8Bckk8HC8UNTY//EABQBAQAAAAAAAAAAAAAAAAAAAAD/xAAUEQEAAAAAAAAAAAAAAAAAAAAA/9oADAMBAAIRAxEAPwC8UREBERAREQEREBERAREQEREBERAREQEREBF5p+fhU2WMzUYjITBu57g0fuTZcWQx5TqjPiRkpuE6ITYNvbMegJFifAFBI0REBEXzMdoi9kXNzfLcX/ZB9EREBERAREQEREBERAREQEREBERAREQEREBERAREQFX3E3ibCwdDMlJBsWbIuGfDDB2c+37ho1PgLE+vipjpuC6JeBZ0zFuITenV7h0b05mw2uRlqPGiVKeMaMXRIsR1yTcuc5x/cklB66/X5jEU8ZysxXRX8rnRvg1o0aPAALmKwuIuCmYOwrTmR7faopiOjH0h2b5M28SXHmq+a0vcGsFydgEGueF9WiVzAUpPzpvELC1xJuXdm9zMxPU5bnzXTxNiOXwvSnVKsPysGgA1c93JrRzJ+mpNgCVzKR2WAuH0EVUhjZeCO0tzedXBvUl5IHW6zPjnF8bGVaM/PGzBcQoQPdht6DqTzdzPQAABIca8XJ3EMV0GnuMtL8mwzZ7h+N419G2HLXdV+IrhF7UE5r3zX1vve/W/NSmBg93/AA7i4rmiWjtWsgj5hcte4+GbQfld4KJoNUcGMSxMS4LbFqJLosJ5hOed35Q1wcepyuAJ3JBKnarfgFTTIYAbHif/ADxXxBfpowf6L+qshAREQEREBERAREQEREBERARFXOPOLcvhOo/dsvDMxGH+IGuDWs8C6xu7wA9QgsZFxcI4ngYso7anSycpNnNPvMcN2uHXn43C7SAiIgIiIC81Sn2UunxJ+ddlhw2lzj0DRc+fkvSqU9onFPZS0LDEqdX2iRrfKD3G+rgXfpb1QVHjTEkTFeIotWm9MxsxvyMHutHpqepJPNWBwBwd951Y4jn23hQDaECNHRd7/oGvmR0Kq+kU2JWKpCpsiLxIrgxo8Sdz0A3J5AErU9TnIHDHAAEKxEFmSG06GLFNzr4uddxtsMx5IKd9oOuCo4wZTYJu2WZY/nf3nf5cg8wV5uB2EzX8UipTLf5EsQ832dE+Bvoe8fIDmoRKy8fEteEGFeJMTET+pzzck22G5J2AuVoLEcSHwn4XiQppHbv7jXjQuivHfifpaNL3tZgQV3xyxp9/137lkXf8vLusbfHFFw53k3Vo/UdiFDMF4cfirEkGky9wHG73fIwaud+2gvuSBzXDWkOA2FBRcNmuTgtFmRcE/DCHu/1e/wCWXog5XtATMOkYSk8OSIytLrho5MhNygH1cPOxVLYdo78QVyDSZP34rw2/QbucfBrQXHyXb4oYn/ivGEWegm8Jn8uF+RpOv6nEu9Va3AHBn3dTjiaoNtEjNywQfhh31d5vI08APmQWtTJBlLpsKnyYtDhMaxo8Giw8zpuvUiICIiAiIgIiICIiAiIgIiICxNVDENSimoX7XO7tL758xzX9brbKqDH/AAY+/q4+rUOMyEYpzRIbwcuY+85rm3Pe3II3ub62ARD2d6k+XxhEp7L9nFhEuHIFhBa79i4fqWjlBuGnDiFgiE+O5/azEQWdEtYNbe+Vo1Nr2JPOw2U5QEREBERB8puZbJyr5qZIaxjS5zjsA0XJPkFjbFVadiLEUerx94ryQDyaNGt9GgD0WhuPFe+6MEGShG0SZd2Y65B3nnysA0/mWZ4UMxoohQgS4mwA3JOwCC5vZ6w23tY2K5+wbDBhwi6wANrxH3O1m2be9u8/oohxZxwcY17LKE/ZYN2whtmPOIRvd3IHYAaAkrr8QMUNomHIOAMPuGWE3LNRG/HE3ewHpnJLvRuwN/fwR4d/ecw3Etab/JYbwWEf4jh8Z/C07dT4DUJhwSwB/D9P+/Ks20zGb3WkawmHlbk5255gWGneVacc8SffmM3ScE3hSo7NvTPvEPnms39AWhsX1oYdwzMVZ9v5bCWg83HRg9XkBY3ixDGimLFJLibknck7koJBw+w2cVYrg0vXITmikcobdXeV/dB6kK6eOWMW0CgjDlLIEWMyzstv5cLa3hn90eAdtoo5wqiwcDYDmMZ1SxfGPZwG3F3hhIyg7jM8G+9gy6rmTlZriHjAgd+PHdme74WNFgSejGtsAPAAXNkHW4T4HOMa9mmgfssIh0V22bpDB6u522F9ja+qGMENgZDAAAsANAAOQC5WFMOwcLUOHSqaO63dx3e47ud4n6aDYBddAREQEREBERAREQEREBERAREQERZx4scRZ1+KY9JpsZ8vBgvyAQiWOcW7uc8d7U3sAQLW05oNHIqc4IcQ41bm3UCvPMR4bnhRT7xDbZmuPxG3eB30dc7K40BFyMT4kl8L0w1CsxAxuwG7nn5Wt5n6Dc2GqoTFPGydqcwWUO0tCvpYNdEcPxOcCB1s0C3UoNJIswYb4xVClTzX1KJ9phX7zHhoNvwuAuD53Hgr2rmPpOj4Yh16M+7IrA6Cwe/EuL2A5WvqToEFKe0FWvvDGgpzD3ZaGG2/G/vOP9OQeirSBGdLxmxoBLXNILSNwRsR4gr01upOrFYjVOY96LEc8i97ZiTYeA2CkfDfAkXGtVyC7JdhHaxen4W30Lz9NzyBDo8J+HjsYVD7ZUAWycM987GId8jT/qI2HiRbT0CC2XgNgS7Q1rQGtaBYAAWAAGwA0svhSqbCpFOh0+msDIUMZWtHIf3JJ1JOpJJXrQU37R9b7CkS9EhHWK8xH/lZoAfAudf9KoEamynPGqsfe/EKOGG7YNoLf0e8P+oXqDw4ZixBDhAlxNgALkk7ADmUElr9Wi4tqUvSqUxxhQmiDLQRvbQZjyzvIzOPLrpdaJ4Y4FZgui5IlnTMSxjRB9GN/C36m56AcfhBw4GFZT71q4Bm4g23EFp+EfiPxH0HMustARV3j3i1K4ViukZMfaJgaFjXWYw9Hv11/CATpY2VR1HjPVZuLnl4sOCPlhwmEfvEDj9UGoEWU6lxXqlRpoko0yW63MSG0Q4htyzMtYeVrq++E2IImJMEwZ2onNFBcx7ts2U6Hzy2v43QTFERAREQEREBERAREQEREBZO4wtDeJM6IW2Zv7mGy/1utYrGuM6h964tm55puHxnlp/DmOX/AC2QSLghBdF4lyroY0aIjnHoOyeP7kD1WjMZYog4Rob6pUNbaMYDrEcdmj+5PIAlVL7NtFzTM1XYg0aBBYfE2e/9gGfuoTxbxecWYpcYDry8ElkG2x17z/1kXB6BqDg4rxNMYrqzqjVnXJ0a0e6xvJrRyH1O5uVxlb8jwWfV8FStSp8VrJmIzO9kS+RzXm7LEAlpDLX0IJPK1zHa7wonMPUWLVqw+AyHDHJ7nOcSQGhoDebiNyLankggS9v2WPNyBnS2I6DCAYXm5Yy50bc6C5dfKOpPVffC9FfiLEMCkS28V4aT8rd3O/S0F3oro9oSMyl4UkqFJjIwvu1o0AbBZlt+7x+yCg1rHhDR/uXh/KwyO9Eb2ztLXMTvC/iGZW+iyxS5M1GpwpGHvEe1g83OA/7ra0GEIMJsKELBoAA6AaBB+15apPNplNiz8ybMhsc93k0Er9z05Dp8m+cnXhkNgu5zjYABZm4p8SomL5kyFPJZJtOjdjFI2c/w6N5b77BApyZdOzb5qYN3vcXOPUuNz9Srs9nzCEONLvxPPtzPa8sgg7NsBmeOpucoPKxVGrX/AA4pf3NgaTkrWPZBzh0dE77v8ziEEkVQca+JDqO04doD7R3D+dFadYTSNGtPJ5Gt/hFram7Z7j/E7cJYXi1V9i8d2E0/FEd7o8QNXHwaVlai06Ni7FDJJri6NMRCXPOvvEue89bDM4+SDpYFwHNY0mi2ngMhNNnxn3yt8Bb3nW1yjwuRe6mmN+DLcOYViVaTmXRHwgC9rmBocLgHLYm1r3sSVetBo8KgUmHS6a3LDhiw6nqT1JOpKrf2iK99hwxDo0I96Yfdw/BDsT5Xfk/YoM6LVHBKRMjw5l+1FjEL4lvBzzlPq0A+qzXhiivxFiCBSJX3orw2/wArd3O/S0F3otkyUq2Rk2SkqMrIbQxo6NaLAfsEH2RFS3HnHhlGDDFHeQ82dHe02LRuIdxrc7nwsOZQXSi42DXRX4Sk3VLN2vYQ8+b3r5RfNfn1XZQEREBERAREQEREHExtV/uLCU1U72LITsv5z3Wfu8gLG6ufjvj2HUWDDNHcHNa7NHe06Et2YDzsdSeoA5FQHhnQP4jxrLSLxeGHZ4mlxkZ3iD4O0b+pBcE6Tw84HCC3ux4rA3oe0j6u1HxMZe35As7K9vaWnS2XkZBvuuMR5Hi0Ma36OcqJQbfl4YhS7YcH3QAB5AafRZ245Y7bX58UKkuvAguu942iRNtOrW6i/Mk8gCopM8RajM4fbQ4kw7sg3KbAB7mjQNLx3iLab6jQ3X54dYNiY0rwk4d2wWWdGiD4W9AdsztgPM2sCgtL2eMKfZ5SJiecbrEvDg3+UHvu9XDKOfddyK4PtIzefE8tJ8mQM3q97h/4BaAk5VkjKMlJRoaxjQ1rRsABYD9lnT2im2x1DJ5yzLf1xEER4bwhGx7INibduw+rXAj6hawrdZgUGnOqFWiNhw27k8z0A3JPQarGMnNPkZtk3KuyvY4Pa4cnNNwfQhe2vYgmcRTIma1GfFcNsx0bffK0aNvbkAgk/EriPGxpNdhBBhSjT3IV9XdHPtoT4bN8dzE5ukRZOmQajMsLYcYuEMn4uzy5iB0u4C/PXorK4TcK3V1zK1iFpbLbshnQxuhPRn+ry1XV9pSB2P3cIQAYGxWgAWAt2VgANtOXggpaWhdvMNgjTMQL+Zstqzs5CpNPdNTr2w4UMaucbAAf7tbmsTtOV2ZuhCkGK8aTmLYgNZilzW6thtAaxp65Rud9Tc6oO7xY4gHGlRbAkgWysInJfd5Ohe4ctNAOVz1sOl7PD4bMdPbMEB5gPEO/N2ZhNvHIHHyDlWBaQASN9vH/AGV9JWZfJzDZmUc5j2m7XNJBaRsQRqCg25EeIbC+IQABck6AAcyVk/iviYYpxnFm5Y3gw7QoR6tbe7vJzi5w8CF465j2o16S+xVWae+HzaA1gd+bI0ZvW6jSC+PZyw61snHxHHHfc7sYd+TRYvI8zYX/AAnqrrWYOHnFWNg2Q+7YsFseBcuaM2RzSd7OsQRzsR6ruYh48TE5LGBQoDYBOnaOd2jh+UZQ0HzzILF4pcRIeDpAysmQ+ceO4zfID8b/AA6Dn5XVRcIMJPxjip1Wq13wYT+0iudr2sQm4aSd7nvO300+IKJ0GjTWNcQCVlc0WLEOZ8R5Jyjm97jyH7nQC5IC1hhTD0LC1Ch0mnjusGrju9x95x8Sf20GwCDroiICIiAiIgIi5OJsRy+F6YahWIgY0aAbuefla3mfoNzYaoOlMx2ysu6YmXNYxoJc5xADQNySdAB1WfeKPFx1XLqRhdzmQNnxhcOi+DebWfU+AuDGuIfEmYxlGMuP5UqD3YIPvW2MQ/Eedthpz1MTqNLjUssbUob4Ze3O1rxlcW3IBynUAkG190HjUv4TumG4+lPubNmzjtLbdlcdpm5Wy3352trZRinST6lPw5GTGaJEcGNHUuNgte4NwrAwnR2SNPY0OyjtIlu9EdzJO+97DYbIK49pCjPmaXK1iACWQS5kS3IRMuUnoLttfq4KgVuGJDEWGYcUAtIsQRcEHcEKL/8ADil/avtP2KDm6WOX+i+X6IM34HwJNYynAyQblgg2fHcO43rb5nW+EeF7DVahwphqBhSjtplKbZo1c4+893NzjzJ+mg2C6svAbLQRAlmta1osGtAAA6ADQL6ICq7jjgeLiaQhVKjNzxoNw5g3ew66dS0i9udzzsDaKIMdyOCahPTP2eXkpjNt3obmgebngNHqVcGAOCjJCK2oYtLYrxq2ANWA/jPx/ltl/MFciIP4BYWCinEvBwxphwyLHBkVjs8J52DgCLOtrlcDbTbQ2NrGWIgy5D4N1Z832DoDGtv/AIhiw8vno4ut+m6srBfBGXpbmzeJHCYiDXsxcQgfG+sTXrYHm1WyiCIcRcCwsY0ESbMsOLC1gPto3S2UgfAQANNrA62sc8x+GVUgzplPscRxB95tiw+IffL+5WtUQUbgHgk6HMtqGMC2w1Es03uf/wBHDSw+Vt79dwZBxF4QQcQD7bh3s5eOBYsDcsJ4G1w0d13iAb9OatJEGUY3CmrQoxhfZHHxa+GQfXP/AHUiw1wMnJ2KIleeyXh82gh8Q+ADe4LjnmNuhWjEQcbC2F5bClNEjRmZR8Tjq956udzP0HIBdlEQEREBERARFE+IuOIWCqR28Wz477iFCv7x6no0cz6IP1j/ABzAwVTe2m+/GcP5cEHVx6n5Wjm7+5Wbpqbn+JWJgHZo0Z3usboyG2/IbMaOp9SSV+JKVnOI2LMlzEjxTdz3e7DaNyflY29rDwA1IWm8D4Nl8GUv7JThd7rGJFI70Qjr0aOTRoPEkkhF8FcN5TAdONarhbEjw2l74p9yFYXPZtPMfMRmPK17KgsZ4hfinEsarx7jO7uN+Vg0a30ba9tzc81aHH/G3bRf4Upzu60h0wRzOhaz094+OXoVTtNkX1OfhyMk3NEiODWjqSbD/wBoLW9nnDH22tRMRTI7kDuQ/GI4an9LD/nB5LQi42D8PswvhyDSJbXs2953zPOrneridOQsOS7KAiIgIiICIiAiIgIiICIiAiIgIiICIiAiIgIiICIiDkYrxDCwvQ4lWqJ7rBo0bvcfdaPEn9tTsCsqVCdmsf4tzuvEjx3ZWMGzByaOjWjUnzJ5lSXjZjE4ixKadKu/5eWJa2x0e/Z7vQ90b6C494qw+AmDRS6P/Ec83+dHH8u/wQuvm86+Qb1KCZcP8FwcF0YSktZ0V1jGi21e7/s0agDzO5K8nFLGzcGUAxIJBmYt2wW9DzeR0b9TYdSO3irEcDCtGfVKo6zW6NaPee47NaOZP01J0BWTcW4jjYqrj6rUT3naNaNmNGzR4D6kk7lByY0V0eM6NHJc5xJc4m5JOpJJ3JPNXj7PuDMjTiuoN1N2S4PTZ8T+7B+rqFWnDnCD8ZYjbJNuILe9GePhYDsD8zth6nYFa1lJZknKslZVoaxjQ1rRsABYAeQQfVERAREQEREBERAREQEREBERAREQEREBERAREQEREBRniTXThzBUzUYJtEDckMjcPecoI/LfN6KTKp/aPiluDoENuxmBf0hxP9+iDOi1PO8UKVRaEyLJx2xAGAQ4MLV9gNGkfBYfNa30WWEQSPHGMZjGdW+21E2Y24hQge7DaeQ6k6XdufAAAcWmyESqT7JGnsL4kQ5WtG5J/t5nQbr4Q2GLEEOECSTYAC5JOwAWluD3Dr+FZP71qwBm4g2/+lp+EfiPxH0HMuCScPcIQ8GYfbIQbOiO70aJ877cvwjYD13JUnREBERAREQEREBERAREQEREBERAREQEREBERAREQEREBQvi7hp+KMFxJWSGaNDcIsNvzFtwR5lhcAOtlNEQYeiMMN5ZEBBBsQdCCORC9FNp8WqTjZOnQ3RIjtmsBJP7cvHktdVjBUhW5n7TU5WE953fls4+ZbYn1XvpFDl6JCMKkQIcIHfI0C/mRqfVBX3CrhW3DWWrV0NfN/C0atg+R+J/V2w5dTaK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9" descr="data:image/jpeg;base64,/9j/4AAQSkZJRgABAQAAAQABAAD/2wCEAAkGBxQHBhMIBxQWFhQXGSEbGRcYGRweHRofGx0eICAgIB0dHSkjHyImHSAgITIiJyksLi46IiMzRDMvNy0tMCsBCgoKBQUFDgUFDisZExkrKysrKysrKysrKysrKysrKysrKysrKysrKysrKysrKysrKysrKysrKysrKysrKysrK//AABEIAMYA/gMBIgACEQEDEQH/xAAcAAEAAwEBAQEBAAAAAAAAAAAABgcIBQQDAgH/xABCEAABAgQEAwUFBgQEBgMAAAABAAIDBAURBhIhMQdBURMiYXGBCDJCUqEUFWJygpEWI5KxM6Ky8Bckk8HC8UNTY//EABQBAQAAAAAAAAAAAAAAAAAAAAD/xAAUEQEAAAAAAAAAAAAAAAAAAAAA/9oADAMBAAIRAxEAPwC8UREBERAREQEREBERAREQEREBERAREQEREBF5p+fhU2WMzUYjITBu57g0fuTZcWQx5TqjPiRkpuE6ITYNvbMegJFifAFBI0REBEXzMdoi9kXNzfLcX/ZB9EREBERAREQEREBERAREQEREBERAREQEREBERAREQFX3E3ibCwdDMlJBsWbIuGfDDB2c+37ho1PgLE+vipjpuC6JeBZ0zFuITenV7h0b05mw2uRlqPGiVKeMaMXRIsR1yTcuc5x/cklB66/X5jEU8ZysxXRX8rnRvg1o0aPAALmKwuIuCmYOwrTmR7faopiOjH0h2b5M28SXHmq+a0vcGsFydgEGueF9WiVzAUpPzpvELC1xJuXdm9zMxPU5bnzXTxNiOXwvSnVKsPysGgA1c93JrRzJ+mpNgCVzKR2WAuH0EVUhjZeCO0tzedXBvUl5IHW6zPjnF8bGVaM/PGzBcQoQPdht6DqTzdzPQAABIca8XJ3EMV0GnuMtL8mwzZ7h+N419G2HLXdV+IrhF7UE5r3zX1vve/W/NSmBg93/AA7i4rmiWjtWsgj5hcte4+GbQfld4KJoNUcGMSxMS4LbFqJLosJ5hOed35Q1wcepyuAJ3JBKnarfgFTTIYAbHif/ADxXxBfpowf6L+qshAREQEREBERAREQEREBERARFXOPOLcvhOo/dsvDMxGH+IGuDWs8C6xu7wA9QgsZFxcI4ngYso7anSycpNnNPvMcN2uHXn43C7SAiIgIiIC81Sn2UunxJ+ddlhw2lzj0DRc+fkvSqU9onFPZS0LDEqdX2iRrfKD3G+rgXfpb1QVHjTEkTFeIotWm9MxsxvyMHutHpqepJPNWBwBwd951Y4jn23hQDaECNHRd7/oGvmR0Kq+kU2JWKpCpsiLxIrgxo8Sdz0A3J5AErU9TnIHDHAAEKxEFmSG06GLFNzr4uddxtsMx5IKd9oOuCo4wZTYJu2WZY/nf3nf5cg8wV5uB2EzX8UipTLf5EsQ832dE+Bvoe8fIDmoRKy8fEteEGFeJMTET+pzzck22G5J2AuVoLEcSHwn4XiQppHbv7jXjQuivHfifpaNL3tZgQV3xyxp9/137lkXf8vLusbfHFFw53k3Vo/UdiFDMF4cfirEkGky9wHG73fIwaud+2gvuSBzXDWkOA2FBRcNmuTgtFmRcE/DCHu/1e/wCWXog5XtATMOkYSk8OSIytLrho5MhNygH1cPOxVLYdo78QVyDSZP34rw2/QbucfBrQXHyXb4oYn/ivGEWegm8Jn8uF+RpOv6nEu9Va3AHBn3dTjiaoNtEjNywQfhh31d5vI08APmQWtTJBlLpsKnyYtDhMaxo8Giw8zpuvUiICIiAiIgIiICIiAiIgIiICxNVDENSimoX7XO7tL758xzX9brbKqDH/AAY+/q4+rUOMyEYpzRIbwcuY+85rm3Pe3II3ub62ARD2d6k+XxhEp7L9nFhEuHIFhBa79i4fqWjlBuGnDiFgiE+O5/azEQWdEtYNbe+Vo1Nr2JPOw2U5QEREBERB8puZbJyr5qZIaxjS5zjsA0XJPkFjbFVadiLEUerx94ryQDyaNGt9GgD0WhuPFe+6MEGShG0SZd2Y65B3nnysA0/mWZ4UMxoohQgS4mwA3JOwCC5vZ6w23tY2K5+wbDBhwi6wANrxH3O1m2be9u8/oohxZxwcY17LKE/ZYN2whtmPOIRvd3IHYAaAkrr8QMUNomHIOAMPuGWE3LNRG/HE3ewHpnJLvRuwN/fwR4d/ecw3Etab/JYbwWEf4jh8Z/C07dT4DUJhwSwB/D9P+/Ks20zGb3WkawmHlbk5255gWGneVacc8SffmM3ScE3hSo7NvTPvEPnms39AWhsX1oYdwzMVZ9v5bCWg83HRg9XkBY3ixDGimLFJLibknck7koJBw+w2cVYrg0vXITmikcobdXeV/dB6kK6eOWMW0CgjDlLIEWMyzstv5cLa3hn90eAdtoo5wqiwcDYDmMZ1SxfGPZwG3F3hhIyg7jM8G+9gy6rmTlZriHjAgd+PHdme74WNFgSejGtsAPAAXNkHW4T4HOMa9mmgfssIh0V22bpDB6u522F9ja+qGMENgZDAAAsANAAOQC5WFMOwcLUOHSqaO63dx3e47ud4n6aDYBddAREQEREBERAREQEREBERAREQERZx4scRZ1+KY9JpsZ8vBgvyAQiWOcW7uc8d7U3sAQLW05oNHIqc4IcQ41bm3UCvPMR4bnhRT7xDbZmuPxG3eB30dc7K40BFyMT4kl8L0w1CsxAxuwG7nn5Wt5n6Dc2GqoTFPGydqcwWUO0tCvpYNdEcPxOcCB1s0C3UoNJIswYb4xVClTzX1KJ9phX7zHhoNvwuAuD53Hgr2rmPpOj4Yh16M+7IrA6Cwe/EuL2A5WvqToEFKe0FWvvDGgpzD3ZaGG2/G/vOP9OQeirSBGdLxmxoBLXNILSNwRsR4gr01upOrFYjVOY96LEc8i97ZiTYeA2CkfDfAkXGtVyC7JdhHaxen4W30Lz9NzyBDo8J+HjsYVD7ZUAWycM987GId8jT/qI2HiRbT0CC2XgNgS7Q1rQGtaBYAAWAAGwA0svhSqbCpFOh0+msDIUMZWtHIf3JJ1JOpJJXrQU37R9b7CkS9EhHWK8xH/lZoAfAudf9KoEamynPGqsfe/EKOGG7YNoLf0e8P+oXqDw4ZixBDhAlxNgALkk7ADmUElr9Wi4tqUvSqUxxhQmiDLQRvbQZjyzvIzOPLrpdaJ4Y4FZgui5IlnTMSxjRB9GN/C36m56AcfhBw4GFZT71q4Bm4g23EFp+EfiPxH0HMustARV3j3i1K4ViukZMfaJgaFjXWYw9Hv11/CATpY2VR1HjPVZuLnl4sOCPlhwmEfvEDj9UGoEWU6lxXqlRpoko0yW63MSG0Q4htyzMtYeVrq++E2IImJMEwZ2onNFBcx7ts2U6Hzy2v43QTFERAREQEREBERAREQEREBZO4wtDeJM6IW2Zv7mGy/1utYrGuM6h964tm55puHxnlp/DmOX/AC2QSLghBdF4lyroY0aIjnHoOyeP7kD1WjMZYog4Rob6pUNbaMYDrEcdmj+5PIAlVL7NtFzTM1XYg0aBBYfE2e/9gGfuoTxbxecWYpcYDry8ElkG2x17z/1kXB6BqDg4rxNMYrqzqjVnXJ0a0e6xvJrRyH1O5uVxlb8jwWfV8FStSp8VrJmIzO9kS+RzXm7LEAlpDLX0IJPK1zHa7wonMPUWLVqw+AyHDHJ7nOcSQGhoDebiNyLankggS9v2WPNyBnS2I6DCAYXm5Yy50bc6C5dfKOpPVffC9FfiLEMCkS28V4aT8rd3O/S0F3oro9oSMyl4UkqFJjIwvu1o0AbBZlt+7x+yCg1rHhDR/uXh/KwyO9Eb2ztLXMTvC/iGZW+iyxS5M1GpwpGHvEe1g83OA/7ra0GEIMJsKELBoAA6AaBB+15apPNplNiz8ybMhsc93k0Er9z05Dp8m+cnXhkNgu5zjYABZm4p8SomL5kyFPJZJtOjdjFI2c/w6N5b77BApyZdOzb5qYN3vcXOPUuNz9Srs9nzCEONLvxPPtzPa8sgg7NsBmeOpucoPKxVGrX/AA4pf3NgaTkrWPZBzh0dE77v8ziEEkVQca+JDqO04doD7R3D+dFadYTSNGtPJ5Gt/hFram7Z7j/E7cJYXi1V9i8d2E0/FEd7o8QNXHwaVlai06Ni7FDJJri6NMRCXPOvvEue89bDM4+SDpYFwHNY0mi2ngMhNNnxn3yt8Bb3nW1yjwuRe6mmN+DLcOYViVaTmXRHwgC9rmBocLgHLYm1r3sSVetBo8KgUmHS6a3LDhiw6nqT1JOpKrf2iK99hwxDo0I96Yfdw/BDsT5Xfk/YoM6LVHBKRMjw5l+1FjEL4lvBzzlPq0A+qzXhiivxFiCBSJX3orw2/wArd3O/S0F3otkyUq2Rk2SkqMrIbQxo6NaLAfsEH2RFS3HnHhlGDDFHeQ82dHe02LRuIdxrc7nwsOZQXSi42DXRX4Sk3VLN2vYQ8+b3r5RfNfn1XZQEREBERAREQEREHExtV/uLCU1U72LITsv5z3Wfu8gLG6ufjvj2HUWDDNHcHNa7NHe06Et2YDzsdSeoA5FQHhnQP4jxrLSLxeGHZ4mlxkZ3iD4O0b+pBcE6Tw84HCC3ux4rA3oe0j6u1HxMZe35As7K9vaWnS2XkZBvuuMR5Hi0Ma36OcqJQbfl4YhS7YcH3QAB5AafRZ245Y7bX58UKkuvAguu942iRNtOrW6i/Mk8gCopM8RajM4fbQ4kw7sg3KbAB7mjQNLx3iLab6jQ3X54dYNiY0rwk4d2wWWdGiD4W9AdsztgPM2sCgtL2eMKfZ5SJiecbrEvDg3+UHvu9XDKOfddyK4PtIzefE8tJ8mQM3q97h/4BaAk5VkjKMlJRoaxjQ1rRsABYD9lnT2im2x1DJ5yzLf1xEER4bwhGx7INibduw+rXAj6hawrdZgUGnOqFWiNhw27k8z0A3JPQarGMnNPkZtk3KuyvY4Pa4cnNNwfQhe2vYgmcRTIma1GfFcNsx0bffK0aNvbkAgk/EriPGxpNdhBBhSjT3IV9XdHPtoT4bN8dzE5ukRZOmQajMsLYcYuEMn4uzy5iB0u4C/PXorK4TcK3V1zK1iFpbLbshnQxuhPRn+ry1XV9pSB2P3cIQAYGxWgAWAt2VgANtOXggpaWhdvMNgjTMQL+Zstqzs5CpNPdNTr2w4UMaucbAAf7tbmsTtOV2ZuhCkGK8aTmLYgNZilzW6thtAaxp65Rud9Tc6oO7xY4gHGlRbAkgWysInJfd5Ohe4ctNAOVz1sOl7PD4bMdPbMEB5gPEO/N2ZhNvHIHHyDlWBaQASN9vH/AGV9JWZfJzDZmUc5j2m7XNJBaRsQRqCg25EeIbC+IQABck6AAcyVk/iviYYpxnFm5Y3gw7QoR6tbe7vJzi5w8CF465j2o16S+xVWae+HzaA1gd+bI0ZvW6jSC+PZyw61snHxHHHfc7sYd+TRYvI8zYX/AAnqrrWYOHnFWNg2Q+7YsFseBcuaM2RzSd7OsQRzsR6ruYh48TE5LGBQoDYBOnaOd2jh+UZQ0HzzILF4pcRIeDpAysmQ+ceO4zfID8b/AA6Dn5XVRcIMJPxjip1Wq13wYT+0iudr2sQm4aSd7nvO300+IKJ0GjTWNcQCVlc0WLEOZ8R5Jyjm97jyH7nQC5IC1hhTD0LC1Ch0mnjusGrju9x95x8Sf20GwCDroiICIiAiIgIi5OJsRy+F6YahWIgY0aAbuefla3mfoNzYaoOlMx2ysu6YmXNYxoJc5xADQNySdAB1WfeKPFx1XLqRhdzmQNnxhcOi+DebWfU+AuDGuIfEmYxlGMuP5UqD3YIPvW2MQ/Eedthpz1MTqNLjUssbUob4Ze3O1rxlcW3IBynUAkG190HjUv4TumG4+lPubNmzjtLbdlcdpm5Wy3352trZRinST6lPw5GTGaJEcGNHUuNgte4NwrAwnR2SNPY0OyjtIlu9EdzJO+97DYbIK49pCjPmaXK1iACWQS5kS3IRMuUnoLttfq4KgVuGJDEWGYcUAtIsQRcEHcEKL/8ADil/avtP2KDm6WOX+i+X6IM34HwJNYynAyQblgg2fHcO43rb5nW+EeF7DVahwphqBhSjtplKbZo1c4+893NzjzJ+mg2C6svAbLQRAlmta1osGtAAA6ADQL6ICq7jjgeLiaQhVKjNzxoNw5g3ew66dS0i9udzzsDaKIMdyOCahPTP2eXkpjNt3obmgebngNHqVcGAOCjJCK2oYtLYrxq2ANWA/jPx/ltl/MFciIP4BYWCinEvBwxphwyLHBkVjs8J52DgCLOtrlcDbTbQ2NrGWIgy5D4N1Z832DoDGtv/AIhiw8vno4ut+m6srBfBGXpbmzeJHCYiDXsxcQgfG+sTXrYHm1WyiCIcRcCwsY0ESbMsOLC1gPto3S2UgfAQANNrA62sc8x+GVUgzplPscRxB95tiw+IffL+5WtUQUbgHgk6HMtqGMC2w1Es03uf/wBHDSw+Vt79dwZBxF4QQcQD7bh3s5eOBYsDcsJ4G1w0d13iAb9OatJEGUY3CmrQoxhfZHHxa+GQfXP/AHUiw1wMnJ2KIleeyXh82gh8Q+ADe4LjnmNuhWjEQcbC2F5bClNEjRmZR8Tjq956udzP0HIBdlEQEREBERARFE+IuOIWCqR28Wz477iFCv7x6no0cz6IP1j/ABzAwVTe2m+/GcP5cEHVx6n5Wjm7+5Wbpqbn+JWJgHZo0Z3usboyG2/IbMaOp9SSV+JKVnOI2LMlzEjxTdz3e7DaNyflY29rDwA1IWm8D4Nl8GUv7JThd7rGJFI70Qjr0aOTRoPEkkhF8FcN5TAdONarhbEjw2l74p9yFYXPZtPMfMRmPK17KgsZ4hfinEsarx7jO7uN+Vg0a30ba9tzc81aHH/G3bRf4Upzu60h0wRzOhaz094+OXoVTtNkX1OfhyMk3NEiODWjqSbD/wBoLW9nnDH22tRMRTI7kDuQ/GI4an9LD/nB5LQi42D8PswvhyDSJbXs2953zPOrneridOQsOS7KAiIgIiICIiAiIgIiICIiAiIgIiICIiAiIgIiICIiDkYrxDCwvQ4lWqJ7rBo0bvcfdaPEn9tTsCsqVCdmsf4tzuvEjx3ZWMGzByaOjWjUnzJ5lSXjZjE4ixKadKu/5eWJa2x0e/Z7vQ90b6C494qw+AmDRS6P/Ec83+dHH8u/wQuvm86+Qb1KCZcP8FwcF0YSktZ0V1jGi21e7/s0agDzO5K8nFLGzcGUAxIJBmYt2wW9DzeR0b9TYdSO3irEcDCtGfVKo6zW6NaPee47NaOZP01J0BWTcW4jjYqrj6rUT3naNaNmNGzR4D6kk7lByY0V0eM6NHJc5xJc4m5JOpJJ3JPNXj7PuDMjTiuoN1N2S4PTZ8T+7B+rqFWnDnCD8ZYjbJNuILe9GePhYDsD8zth6nYFa1lJZknKslZVoaxjQ1rRsABYAeQQfVERAREQEREBERAREQEREBERAREQEREBERAREQEREBRniTXThzBUzUYJtEDckMjcPecoI/LfN6KTKp/aPiluDoENuxmBf0hxP9+iDOi1PO8UKVRaEyLJx2xAGAQ4MLV9gNGkfBYfNa30WWEQSPHGMZjGdW+21E2Y24hQge7DaeQ6k6XdufAAAcWmyESqT7JGnsL4kQ5WtG5J/t5nQbr4Q2GLEEOECSTYAC5JOwAWluD3Dr+FZP71qwBm4g2/+lp+EfiPxH0HMuCScPcIQ8GYfbIQbOiO70aJ877cvwjYD13JUnREBERAREQEREBERAREQEREBERAREQEREBERAREQEREBQvi7hp+KMFxJWSGaNDcIsNvzFtwR5lhcAOtlNEQYeiMMN5ZEBBBsQdCCORC9FNp8WqTjZOnQ3RIjtmsBJP7cvHktdVjBUhW5n7TU5WE953fls4+ZbYn1XvpFDl6JCMKkQIcIHfI0C/mRqfVBX3CrhW3DWWrV0NfN/C0atg+R+J/V2w5dTaK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11" descr="data:image/jpeg;base64,/9j/4AAQSkZJRgABAQAAAQABAAD/2wCEAAkGBxQHBhMIBxQWFhQXGSEbGRcYGRweHRofGx0eICAgIB0dHSkjHyImHSAgITIiJyksLi46IiMzRDMvNy0tMCsBCgoKBQUFDgUFDisZExkrKysrKysrKysrKysrKysrKysrKysrKysrKysrKysrKysrKysrKysrKysrKysrKysrK//AABEIAMYA/gMBIgACEQEDEQH/xAAcAAEAAwEBAQEBAAAAAAAAAAAABgcIBQQDAgH/xABCEAABAgQEAwUFBgQEBgMAAAABAAIDBAURBhIhMQdBURMiYXGBCDJCUqEUFWJygpEWI5KxM6Ky8Bckk8HC8UNTY//EABQBAQAAAAAAAAAAAAAAAAAAAAD/xAAUEQEAAAAAAAAAAAAAAAAAAAAA/9oADAMBAAIRAxEAPwC8UREBERAREQEREBERAREQEREBERAREQEREBF5p+fhU2WMzUYjITBu57g0fuTZcWQx5TqjPiRkpuE6ITYNvbMegJFifAFBI0REBEXzMdoi9kXNzfLcX/ZB9EREBERAREQEREBERAREQEREBERAREQEREBERAREQFX3E3ibCwdDMlJBsWbIuGfDDB2c+37ho1PgLE+vipjpuC6JeBZ0zFuITenV7h0b05mw2uRlqPGiVKeMaMXRIsR1yTcuc5x/cklB66/X5jEU8ZysxXRX8rnRvg1o0aPAALmKwuIuCmYOwrTmR7faopiOjH0h2b5M28SXHmq+a0vcGsFydgEGueF9WiVzAUpPzpvELC1xJuXdm9zMxPU5bnzXTxNiOXwvSnVKsPysGgA1c93JrRzJ+mpNgCVzKR2WAuH0EVUhjZeCO0tzedXBvUl5IHW6zPjnF8bGVaM/PGzBcQoQPdht6DqTzdzPQAABIca8XJ3EMV0GnuMtL8mwzZ7h+N419G2HLXdV+IrhF7UE5r3zX1vve/W/NSmBg93/AA7i4rmiWjtWsgj5hcte4+GbQfld4KJoNUcGMSxMS4LbFqJLosJ5hOed35Q1wcepyuAJ3JBKnarfgFTTIYAbHif/ADxXxBfpowf6L+qshAREQEREBERAREQEREBERARFXOPOLcvhOo/dsvDMxGH+IGuDWs8C6xu7wA9QgsZFxcI4ngYso7anSycpNnNPvMcN2uHXn43C7SAiIgIiIC81Sn2UunxJ+ddlhw2lzj0DRc+fkvSqU9onFPZS0LDEqdX2iRrfKD3G+rgXfpb1QVHjTEkTFeIotWm9MxsxvyMHutHpqepJPNWBwBwd951Y4jn23hQDaECNHRd7/oGvmR0Kq+kU2JWKpCpsiLxIrgxo8Sdz0A3J5AErU9TnIHDHAAEKxEFmSG06GLFNzr4uddxtsMx5IKd9oOuCo4wZTYJu2WZY/nf3nf5cg8wV5uB2EzX8UipTLf5EsQ832dE+Bvoe8fIDmoRKy8fEteEGFeJMTET+pzzck22G5J2AuVoLEcSHwn4XiQppHbv7jXjQuivHfifpaNL3tZgQV3xyxp9/137lkXf8vLusbfHFFw53k3Vo/UdiFDMF4cfirEkGky9wHG73fIwaud+2gvuSBzXDWkOA2FBRcNmuTgtFmRcE/DCHu/1e/wCWXog5XtATMOkYSk8OSIytLrho5MhNygH1cPOxVLYdo78QVyDSZP34rw2/QbucfBrQXHyXb4oYn/ivGEWegm8Jn8uF+RpOv6nEu9Va3AHBn3dTjiaoNtEjNywQfhh31d5vI08APmQWtTJBlLpsKnyYtDhMaxo8Giw8zpuvUiICIiAiIgIiICIiAiIgIiICxNVDENSimoX7XO7tL758xzX9brbKqDH/AAY+/q4+rUOMyEYpzRIbwcuY+85rm3Pe3II3ub62ARD2d6k+XxhEp7L9nFhEuHIFhBa79i4fqWjlBuGnDiFgiE+O5/azEQWdEtYNbe+Vo1Nr2JPOw2U5QEREBERB8puZbJyr5qZIaxjS5zjsA0XJPkFjbFVadiLEUerx94ryQDyaNGt9GgD0WhuPFe+6MEGShG0SZd2Y65B3nnysA0/mWZ4UMxoohQgS4mwA3JOwCC5vZ6w23tY2K5+wbDBhwi6wANrxH3O1m2be9u8/oohxZxwcY17LKE/ZYN2whtmPOIRvd3IHYAaAkrr8QMUNomHIOAMPuGWE3LNRG/HE3ewHpnJLvRuwN/fwR4d/ecw3Etab/JYbwWEf4jh8Z/C07dT4DUJhwSwB/D9P+/Ks20zGb3WkawmHlbk5255gWGneVacc8SffmM3ScE3hSo7NvTPvEPnms39AWhsX1oYdwzMVZ9v5bCWg83HRg9XkBY3ixDGimLFJLibknck7koJBw+w2cVYrg0vXITmikcobdXeV/dB6kK6eOWMW0CgjDlLIEWMyzstv5cLa3hn90eAdtoo5wqiwcDYDmMZ1SxfGPZwG3F3hhIyg7jM8G+9gy6rmTlZriHjAgd+PHdme74WNFgSejGtsAPAAXNkHW4T4HOMa9mmgfssIh0V22bpDB6u522F9ja+qGMENgZDAAAsANAAOQC5WFMOwcLUOHSqaO63dx3e47ud4n6aDYBddAREQEREBERAREQEREBERAREQERZx4scRZ1+KY9JpsZ8vBgvyAQiWOcW7uc8d7U3sAQLW05oNHIqc4IcQ41bm3UCvPMR4bnhRT7xDbZmuPxG3eB30dc7K40BFyMT4kl8L0w1CsxAxuwG7nn5Wt5n6Dc2GqoTFPGydqcwWUO0tCvpYNdEcPxOcCB1s0C3UoNJIswYb4xVClTzX1KJ9phX7zHhoNvwuAuD53Hgr2rmPpOj4Yh16M+7IrA6Cwe/EuL2A5WvqToEFKe0FWvvDGgpzD3ZaGG2/G/vOP9OQeirSBGdLxmxoBLXNILSNwRsR4gr01upOrFYjVOY96LEc8i97ZiTYeA2CkfDfAkXGtVyC7JdhHaxen4W30Lz9NzyBDo8J+HjsYVD7ZUAWycM987GId8jT/qI2HiRbT0CC2XgNgS7Q1rQGtaBYAAWAAGwA0svhSqbCpFOh0+msDIUMZWtHIf3JJ1JOpJJXrQU37R9b7CkS9EhHWK8xH/lZoAfAudf9KoEamynPGqsfe/EKOGG7YNoLf0e8P+oXqDw4ZixBDhAlxNgALkk7ADmUElr9Wi4tqUvSqUxxhQmiDLQRvbQZjyzvIzOPLrpdaJ4Y4FZgui5IlnTMSxjRB9GN/C36m56AcfhBw4GFZT71q4Bm4g23EFp+EfiPxH0HMustARV3j3i1K4ViukZMfaJgaFjXWYw9Hv11/CATpY2VR1HjPVZuLnl4sOCPlhwmEfvEDj9UGoEWU6lxXqlRpoko0yW63MSG0Q4htyzMtYeVrq++E2IImJMEwZ2onNFBcx7ts2U6Hzy2v43QTFERAREQEREBERAREQEREBZO4wtDeJM6IW2Zv7mGy/1utYrGuM6h964tm55puHxnlp/DmOX/AC2QSLghBdF4lyroY0aIjnHoOyeP7kD1WjMZYog4Rob6pUNbaMYDrEcdmj+5PIAlVL7NtFzTM1XYg0aBBYfE2e/9gGfuoTxbxecWYpcYDry8ElkG2x17z/1kXB6BqDg4rxNMYrqzqjVnXJ0a0e6xvJrRyH1O5uVxlb8jwWfV8FStSp8VrJmIzO9kS+RzXm7LEAlpDLX0IJPK1zHa7wonMPUWLVqw+AyHDHJ7nOcSQGhoDebiNyLankggS9v2WPNyBnS2I6DCAYXm5Yy50bc6C5dfKOpPVffC9FfiLEMCkS28V4aT8rd3O/S0F3oro9oSMyl4UkqFJjIwvu1o0AbBZlt+7x+yCg1rHhDR/uXh/KwyO9Eb2ztLXMTvC/iGZW+iyxS5M1GpwpGHvEe1g83OA/7ra0GEIMJsKELBoAA6AaBB+15apPNplNiz8ybMhsc93k0Er9z05Dp8m+cnXhkNgu5zjYABZm4p8SomL5kyFPJZJtOjdjFI2c/w6N5b77BApyZdOzb5qYN3vcXOPUuNz9Srs9nzCEONLvxPPtzPa8sgg7NsBmeOpucoPKxVGrX/AA4pf3NgaTkrWPZBzh0dE77v8ziEEkVQca+JDqO04doD7R3D+dFadYTSNGtPJ5Gt/hFram7Z7j/E7cJYXi1V9i8d2E0/FEd7o8QNXHwaVlai06Ni7FDJJri6NMRCXPOvvEue89bDM4+SDpYFwHNY0mi2ngMhNNnxn3yt8Bb3nW1yjwuRe6mmN+DLcOYViVaTmXRHwgC9rmBocLgHLYm1r3sSVetBo8KgUmHS6a3LDhiw6nqT1JOpKrf2iK99hwxDo0I96Yfdw/BDsT5Xfk/YoM6LVHBKRMjw5l+1FjEL4lvBzzlPq0A+qzXhiivxFiCBSJX3orw2/wArd3O/S0F3otkyUq2Rk2SkqMrIbQxo6NaLAfsEH2RFS3HnHhlGDDFHeQ82dHe02LRuIdxrc7nwsOZQXSi42DXRX4Sk3VLN2vYQ8+b3r5RfNfn1XZQEREBERAREQEREHExtV/uLCU1U72LITsv5z3Wfu8gLG6ufjvj2HUWDDNHcHNa7NHe06Et2YDzsdSeoA5FQHhnQP4jxrLSLxeGHZ4mlxkZ3iD4O0b+pBcE6Tw84HCC3ux4rA3oe0j6u1HxMZe35As7K9vaWnS2XkZBvuuMR5Hi0Ma36OcqJQbfl4YhS7YcH3QAB5AafRZ245Y7bX58UKkuvAguu942iRNtOrW6i/Mk8gCopM8RajM4fbQ4kw7sg3KbAB7mjQNLx3iLab6jQ3X54dYNiY0rwk4d2wWWdGiD4W9AdsztgPM2sCgtL2eMKfZ5SJiecbrEvDg3+UHvu9XDKOfddyK4PtIzefE8tJ8mQM3q97h/4BaAk5VkjKMlJRoaxjQ1rRsABYD9lnT2im2x1DJ5yzLf1xEER4bwhGx7INibduw+rXAj6hawrdZgUGnOqFWiNhw27k8z0A3JPQarGMnNPkZtk3KuyvY4Pa4cnNNwfQhe2vYgmcRTIma1GfFcNsx0bffK0aNvbkAgk/EriPGxpNdhBBhSjT3IV9XdHPtoT4bN8dzE5ukRZOmQajMsLYcYuEMn4uzy5iB0u4C/PXorK4TcK3V1zK1iFpbLbshnQxuhPRn+ry1XV9pSB2P3cIQAYGxWgAWAt2VgANtOXggpaWhdvMNgjTMQL+Zstqzs5CpNPdNTr2w4UMaucbAAf7tbmsTtOV2ZuhCkGK8aTmLYgNZilzW6thtAaxp65Rud9Tc6oO7xY4gHGlRbAkgWysInJfd5Ohe4ctNAOVz1sOl7PD4bMdPbMEB5gPEO/N2ZhNvHIHHyDlWBaQASN9vH/AGV9JWZfJzDZmUc5j2m7XNJBaRsQRqCg25EeIbC+IQABck6AAcyVk/iviYYpxnFm5Y3gw7QoR6tbe7vJzi5w8CF465j2o16S+xVWae+HzaA1gd+bI0ZvW6jSC+PZyw61snHxHHHfc7sYd+TRYvI8zYX/AAnqrrWYOHnFWNg2Q+7YsFseBcuaM2RzSd7OsQRzsR6ruYh48TE5LGBQoDYBOnaOd2jh+UZQ0HzzILF4pcRIeDpAysmQ+ceO4zfID8b/AA6Dn5XVRcIMJPxjip1Wq13wYT+0iudr2sQm4aSd7nvO300+IKJ0GjTWNcQCVlc0WLEOZ8R5Jyjm97jyH7nQC5IC1hhTD0LC1Ch0mnjusGrju9x95x8Sf20GwCDroiICIiAiIgIi5OJsRy+F6YahWIgY0aAbuefla3mfoNzYaoOlMx2ysu6YmXNYxoJc5xADQNySdAB1WfeKPFx1XLqRhdzmQNnxhcOi+DebWfU+AuDGuIfEmYxlGMuP5UqD3YIPvW2MQ/Eedthpz1MTqNLjUssbUob4Ze3O1rxlcW3IBynUAkG190HjUv4TumG4+lPubNmzjtLbdlcdpm5Wy3352trZRinST6lPw5GTGaJEcGNHUuNgte4NwrAwnR2SNPY0OyjtIlu9EdzJO+97DYbIK49pCjPmaXK1iACWQS5kS3IRMuUnoLttfq4KgVuGJDEWGYcUAtIsQRcEHcEKL/8ADil/avtP2KDm6WOX+i+X6IM34HwJNYynAyQblgg2fHcO43rb5nW+EeF7DVahwphqBhSjtplKbZo1c4+893NzjzJ+mg2C6svAbLQRAlmta1osGtAAA6ADQL6ICq7jjgeLiaQhVKjNzxoNw5g3ew66dS0i9udzzsDaKIMdyOCahPTP2eXkpjNt3obmgebngNHqVcGAOCjJCK2oYtLYrxq2ANWA/jPx/ltl/MFciIP4BYWCinEvBwxphwyLHBkVjs8J52DgCLOtrlcDbTbQ2NrGWIgy5D4N1Z832DoDGtv/AIhiw8vno4ut+m6srBfBGXpbmzeJHCYiDXsxcQgfG+sTXrYHm1WyiCIcRcCwsY0ESbMsOLC1gPto3S2UgfAQANNrA62sc8x+GVUgzplPscRxB95tiw+IffL+5WtUQUbgHgk6HMtqGMC2w1Es03uf/wBHDSw+Vt79dwZBxF4QQcQD7bh3s5eOBYsDcsJ4G1w0d13iAb9OatJEGUY3CmrQoxhfZHHxa+GQfXP/AHUiw1wMnJ2KIleeyXh82gh8Q+ADe4LjnmNuhWjEQcbC2F5bClNEjRmZR8Tjq956udzP0HIBdlEQEREBERARFE+IuOIWCqR28Wz477iFCv7x6no0cz6IP1j/ABzAwVTe2m+/GcP5cEHVx6n5Wjm7+5Wbpqbn+JWJgHZo0Z3usboyG2/IbMaOp9SSV+JKVnOI2LMlzEjxTdz3e7DaNyflY29rDwA1IWm8D4Nl8GUv7JThd7rGJFI70Qjr0aOTRoPEkkhF8FcN5TAdONarhbEjw2l74p9yFYXPZtPMfMRmPK17KgsZ4hfinEsarx7jO7uN+Vg0a30ba9tzc81aHH/G3bRf4Upzu60h0wRzOhaz094+OXoVTtNkX1OfhyMk3NEiODWjqSbD/wBoLW9nnDH22tRMRTI7kDuQ/GI4an9LD/nB5LQi42D8PswvhyDSJbXs2953zPOrneridOQsOS7KAiIgIiICIiAiIgIiICIiAiIgIiICIiAiIgIiICIiDkYrxDCwvQ4lWqJ7rBo0bvcfdaPEn9tTsCsqVCdmsf4tzuvEjx3ZWMGzByaOjWjUnzJ5lSXjZjE4ixKadKu/5eWJa2x0e/Z7vQ90b6C494qw+AmDRS6P/Ec83+dHH8u/wQuvm86+Qb1KCZcP8FwcF0YSktZ0V1jGi21e7/s0agDzO5K8nFLGzcGUAxIJBmYt2wW9DzeR0b9TYdSO3irEcDCtGfVKo6zW6NaPee47NaOZP01J0BWTcW4jjYqrj6rUT3naNaNmNGzR4D6kk7lByY0V0eM6NHJc5xJc4m5JOpJJ3JPNXj7PuDMjTiuoN1N2S4PTZ8T+7B+rqFWnDnCD8ZYjbJNuILe9GePhYDsD8zth6nYFa1lJZknKslZVoaxjQ1rRsABYAeQQfVERAREQEREBERAREQEREBERAREQEREBERAREQEREBRniTXThzBUzUYJtEDckMjcPecoI/LfN6KTKp/aPiluDoENuxmBf0hxP9+iDOi1PO8UKVRaEyLJx2xAGAQ4MLV9gNGkfBYfNa30WWEQSPHGMZjGdW+21E2Y24hQge7DaeQ6k6XdufAAAcWmyESqT7JGnsL4kQ5WtG5J/t5nQbr4Q2GLEEOECSTYAC5JOwAWluD3Dr+FZP71qwBm4g2/+lp+EfiPxH0HMuCScPcIQ8GYfbIQbOiO70aJ877cvwjYD13JUnREBERAREQEREBERAREQEREBERAREQEREBERAREQEREBQvi7hp+KMFxJWSGaNDcIsNvzFtwR5lhcAOtlNEQYeiMMN5ZEBBBsQdCCORC9FNp8WqTjZOnQ3RIjtmsBJP7cvHktdVjBUhW5n7TU5WE953fls4+ZbYn1XvpFDl6JCMKkQIcIHfI0C/mRqfVBX3CrhW3DWWrV0NfN/C0atg+R+J/V2w5dTaK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88" y="1412776"/>
            <a:ext cx="1725178" cy="134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2816"/>
            <a:ext cx="2120085" cy="1441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1" y="3573016"/>
            <a:ext cx="2967881" cy="71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 descr="data:image/jpeg;base64,/9j/4AAQSkZJRgABAQAAAQABAAD/2wCEAAkGBhQSERQRExIUFRQSFBMVGRYXGBUVGRUUFRcYFhQUGBgYHCYgGBkjGRIVKy8hIycpLCwsFR8xNTAqNSYrLCoBCQoKDgwOGg8PGiwlHyQqNDI0LSwvLiosKS8tNDQpLCwsLCwsLC8uKiwsLCwsLDQvLiw0LCwsLCwpLCwsLCwsLP/AABEIAJYBTwMBIgACEQEDEQH/xAAcAAEAAwEBAQEBAAAAAAAAAAAABQYHBAMCAQj/xABNEAACAQIDBAcDBgoHBwUBAAABAgADEQQSIQUGMUEHEyJRYXGRMoGhI0KSsbLBFCUzUlNiwtHh8BVUY3JzgqIkNEN0hKPSNYOTs8MX/8QAGgEBAAMBAQEAAAAAAAAAAAAAAAMEBQIBBv/EADMRAAICAQIDBQcDBQEBAAAAAAABAgMRBCESMUEFUWFxoRMigZGx0fAUMsEjJDNC4fFS/9oADAMBAAIRAxEAPwDcYiIAiIgCIiAIiIAiIgCIiAIiIAiIgCIiAIiIAiIgCJE7L3qw2Iq1aFKsrVaLEMnA9mwLKD7Sgm2YXF5LTxNPkdSi4vElgREgN79s18JTXEU0WpTQ2qobhspsA6sOFjxuDx5WnkpKKyzqqqVs1CPNk/Eruw9/MJiRpUFNwCSlQhCABckEmzADmDJhdq0TS68VqZpEX6zMuS3fmvblEZxkspntlFlcuCcWmdUTl2ZtSliKQrUXFSm2YBl4EqSrD3EH0nVOiNrGzEREHgiIgCIiAIiIAiIgCIiAIiIAiIgCIiAIiIAiIgCIiAIiIAiIgCIiAJCby1Maih8GKD2Hap1FbMfFGDgX8D6ybieSWVgkrnwSUsJ+D5GVt0u4imxSphaeZTYi7oQe4gg2ld2p0o45zVCuq0qvzQt3ojhamwsdRe5IJ10tNa3k3Ow+NX5RctQCy1VsHHcCfnLrwOkpOK6FCT2MX9Knr6hpQnDUJ4TyvkfQ03dmzipOPBJecl/O3yMz2Njlo4ilXOf5FhUUIcpZl4Jm+ap+dxuLjnNk6OekCrtBqtOrQRTSAbrEJykMxCoVa5DWHG5vY6CU/avQvikRnpVKdVhrkAKF/K+l/eJM9F+9mFoL/R9akcLic3aNS+WvU4aMfZe1uwbeF9Z3QpQfC9jjtG/T6itzisz710X2819DUZ8VqQZSrAFWBBB4EHQgz7iXT53kYNvjuZWwbswRmoZjkqDUBSeyr81I4XPG0qNSqQAmZilyyqSSAWN2sOANyfWf1MygixFweRmc9IHRnRag9fCUhTq0+3kTRXA9oBOAa3da9pnT0vDlx5dx9NR2ypuPtl7y2z35557n+bER0U72YfDEYNqtQnE1MyllC0kqEAdWDmJuxHcATYcTrr0zXoh2HgqmHTFohbEoSlTOQxpVRxyDgoIIIPGzDXjNKlypNRWTG10653OVefj3iIiSlIREQBERAEREAREQBERAEREAREQDyr4lUF3YKO8m0jqu9NBfnFvJT9Znjtyjnax4KPQnW/1StYjDhWK31Hd46zD1PaU4WOEEtu80KNNCccyZY23yo/m1D7l/fPM770RxSp6Kf2pXBh18Zz7R2X1lNlRirEaNfn3e+Vl2pdnfHyLH6OrxLxsnefD4lajUXLdS2VxlYFWsGtYjXQ8rzmqb64YG13PkhH12lO6HsMyLj0YWIr0gR45B+8Tr6SsOKdBaiiztUCFhpdSrH17I1mhfq7IcPDjdfnUrQordrg88y17D3soYupVpUSxagEL3WwGfNlsefsGTMyvoWX5bGnwww/8As/fNUmjVJygpMq3QULHFdBIytvLhkJBrJcch2vqvO7Ek5GsLmxtKLtbZlOz1mBGRWJANrkd/cZS1mrlQ4pLmS6emNmeJllO+OF/Sn6D/APjCb44U/wDGt5q4+sSk7OwlOsoZb+IvqDzE4N+NithqCOrG1V8hB4gZS3HxtKkO0bJPGF6/cuPR1Z4cvP54GsYLGpWRatJ1dHF1ZTcEd4M95ROhnFhtndVfXD169M+GZuuA9KwnfvFVdixFQhF0K3sLDn4++aOo1UaYKTWclGFDlNwzyLFiNqUqft1UXwLC/pxnBW3vwy8ahPkjn6hKbh8CGvZhpyE/cXsQMjKHZWKkBha6k87c5mPtV9EvV/YvLQwXNsuWy97MNiFqtSqZhQcJU7LjKxAIFiNdCOEVN7sKvGr/AKXP3TPOirYVfDNtClVU5ScKyPY5KhvVzspPE2C3HEae/l6UD1L0VTQVVqlrc8hQD7ZvLNutnGcYRS3Wc/P7ENWmhObi2+Zq2xdu0cXTNWg+dA7ITZl7S+0O0Bfzlf3+2Bg8SlsQjK5FlqotyPAngw8D7rTj6Fh+K1PfXxB/7hH3S4Yygr3VgCCNQZZ1Vko1cSSyVoNQs2zhGQ7D39xOzKgoV2OKwuuVv+NTUaXW57aj81te48prextt0cXSFahUWojcxxB5qwOqsOYOon897IQVdt0VqAOpxjoVYAgopcBSDysJftv7h1dn1vwzZdU02a+eiTdWUa219tddAdRfQ8p5XbKFfFY9izfVB2cMdn6GqT8JmH1ulevVZUXDdtgBbrjlZu9OzwOnOe643HVOOEAubam+v0vGRT1zj/r6o9joW+csfnmdW2MQ2xdptWo2/BcYLOpBKo97g6fmk/Rc9066/SxUvpUojypufvMiNpbHxWJTq6uVEph2C+NvD+Rczw3GVHz4epTQVcOG4gXdLmx8wdD7jzlCWpk48SbWOifQuKmC/csvvJn/APqVfk9P/wCNp70Ok3FH+rt5o4P25Db/AOARMNRCooLVlFwADwYnX3SlVWZX7LMNRwJEQ1FjWVJl/T9nV6iDkkjY6XSa6i9XC3A4lH+oMLfGW7Ye3KWLoivRa6kkG4sVYaMrDkRMM3Y3q6mvbE3qUGDKwIBK3BswsLnxHcZ2bD3r/Byww9R6QqNmZSEdSbWBbjrYAXA1sJZp1lkXi3dd6/EUdZ2W63iKx49H/wBN3iZpg+kLFf2FX3NTPqSB8J1YLpdpislHF0GodYwUVA2dAW0BfQFVJ0uMwHOwuZer1dVjwnuZU9LZBZaNBiIlorCIiAIiIAiIgCIiARuIS7E+Mo2063y1Rv1iPTT7pf3p6nzMzjHH2z4sfiZ8fev6km+rZr6Pcs+4mzw+EWtVUO9R6rAt2ux1jLTAB0HYVfeTLL+A0/0afRX90iNwh+LMD44TDsfNqasT6kyen1cKowiopIzJ2OUm8nOMKiBsqKuYgnKALkaAm3HSUrpTX/Zaf+Ov2Hl7q8DKN0o/7rT/AMdfsPMztBe9EsaR/wBReZFdDK2qY3/p/qeahMw6Gz8rjf8Ap/qqTT5o6f8AxR8iPVf5peZ516uVS3cJnW+mMy0Ml9arC/kO0fjb1l52vV7IXvPwH8bTL99qjPiOrUX6tAPJm1PwyzG7Rs47lD/5/n8Rd0EOpL9E+zcy4nFtftVBRp34ZaQu7r4l3IP+F6yvSbhc+Czfo6tNvW6ftzx3O25h8LgaOHYsHRO2ApINRyXqEHgRmYyV29UTE4CuabBgabEd4Ze0ARyOkmu4OFKDT26EeZq7jknzKj0P4vLVxlDvWlWHn2kf6k9ZYN8KRTCuwJ1ZFPkTr9Uo/R/iur2pSH9Yo16PgWCisL+6i3rNM2rs+rVUo6q1M/NU3vbUXvYyG+MraoSSbwny3JZ+5qHv3MzXdxwcdh+sfLRQ1GckkIbIQqMeFixBsdDlmv4NqJHyRpEfqZSP9MpzbrgaBXT3afGQu8GwatCk2I06tSoOmVrswUHnzI7p5ptW6/cUP4f0JL6oXyzx4NQxK3HvmSdMdEmtg0UEsyVwAOZLUp29GG2qr4rEUalV2TqaborMWClXKtludNGHoJKb8Y6jTxWGFZfap1QtS/sdpLg+B015WkmpsUpqxLp9yDTwdV/B3fY4tx9qnZ+DXDMgch6j5g1heoxcrax4FrX5yy7L3nFepkYBGPsi9wfDzkPRwdM8ADwPG+h4Hykls7YCMwbIAFIN9QbjXSU56q25KG5NZTTFN4wY9u2n47w578bU+upN03mqZUv+alQ+gvMN3YqX2zhv+cqfDrJtG+r2oVT3Yer9lpp3b6RrxX1RFcv7heRkG5W69PFYCo73DriFVH17I6umTYd1yffJ3C7YxOzmWliw1bDhuzWF2cW7/wA8eB7WnOdfRhR/FifrYioT7tP2RLPtXBCpT6s8GzffM26z32nui1nMmn3nBhcbTr3KOrq4IFj3i3uN5Ut7MI1CsNoUBrTYK4GmZfZIPgw087GRG8GBxGFcICAgIZHW4sb3HPQiXDYOMXE4TK4F2OV193H6pxwuvE1uv4O1jkRm+2OWthsHUpm6VHzg+GRzY9x1+EpVcXb3qPvkhtPD1MO4wjG9JajVaZ7iysCB4Ne/mDI8alfFifQGSKPDy5H0PZm1L8z8CXZvfPg0/lBpxAnvTGp98/CO2p8PvnufoabOY13QnK7rY8mI5zv3we+Bos2rMrEnvugv90j8WNW853b8G2EoL/Zn7C/vk1e9kPMwu1IqMNkf0hswnqaV+PVpfzyi86Z8UUyqq9wA9BPufQHw4iIgCIiAIiIAiIgHg41mb4yl7Y8WHxM0eu4W7E2A1lL2jhQzsyGwYk2PeeM+Y10VCfxZqaJ4yTm4VZf6NwaZhmpYahTdbi61KdNVdSORBBk/eZsMCR3T66lv5MtrtbbePr/w5ehXSXoaLU4GUnpOW+Fp/wCOv2KkrW4W13qbYqKSwQ4SuAhvoUqUrEj87tNLlvHiEqWpkAhGzXP5wBGnkGM511ylGM3tk8pqdd3DzwVLcOucE9eq6lhiFogKNCpp57k37w49JY9q9JHVIGWgDdlFi9tCQCdF5Azgp4VTwW/lcyN3i3dq1afydJy11Fgp4X48OUgo1l7cYx5eRbsppk3KXPzL7tWt2zfgo/iZRMDtCniHfMozs7FeTMupAAGpIUfCW7bbMwdBTezXBOVtQeQ0+Mr25G69SntF6zo4p0qBCMykBnqsOFxxCowP9/xnMaZai+WcrL5kdc41UuT5nqmxGP8AwKlv7tSSWxt3iGLdqmpBVhr2gRaxU8teJ90uM4NqYgopKqWY6AAE695tLdmgVMePibwV/wBXOz3UuZiWFqnDY7DMeNDF00blYM/U1D7ldj7ptGN3ko0mKMWzDllb4EgAzOt6NzauIR3oo4rm7DsmzPxDXIsGvzlv25VVkpq6fKlVYj5yXFyNOOt/Sc16iyqjMV16p+hPfGFtsc93Q/cVvjfSmhHixF/QfvkPvbtV8Rg6lEL2mNM6dyurnT/LPehsuo3sUW8yMg9Wted9DdB2INSoEHMJ2mP+ZhYeh85Alq9RLOH8dke/29OH3fEp3RLgicXiaxGlOnTpA/ruxdl8wET6Qn70xn5bC/4df7VKaXhNl0sNTYUkCgtnYi5LNYAsx4s1gB7gJSt99ifh2Ui6PSDCnobENbMGHjlGo4WlrUJVOKfd0ONPZ7S92dP+YOvoZX8WBubVq9zzOWoUA9wWXN21P88hKt0U7OqUNmpSrU2putbE3VgQbGs5BF+IINweYMn9oVWW4RWJPMAkDTwHGXdVtRt4FHDlY/MwDdM/jvDf85W+qrNk6QDbDYgj+rVfstKZQ6PqtHa2ExVKm5o9ez1AVb5IlHu1yNUJPuJ7uGh7z4PrEZf0lN09QR+1K1ss6Ti8V9S3OSeoz4FH6MT+LqQ/tq/wLy14lNR5n6ryg9E+NtRfDPo9KtU05gMgv/rV5f8AFe0ni37Myr1ibLL/AHsja+BSsGpuoYMq+ovYys1diNhKuZNVtr7+RlnL2N/MehnxUGYMTz0kMZtbdCQo3SDiqanDvUVijKBcalSLnL4CwPDhKkmOpPUUUgQqgnW/lz85cukoAGjTsLE1PRVpr/8Aq0oZwOV7rwFj5S7UouG/ibGirsjBWxez5o7lb2vJjP0e0nkfunnSe4c9y/Xee1u0vkfunL2N1PPI58SdH933SR3qpZnwVP8AOZV9XorI5kzNl/OdV9SBJrFUDX2pgMOvEVaBPgFqGq//AG6d/SWNOs2xMDtieI/Bn9ExETfPihERAEREAREQBERAOfGYFags1/cbSNqbsrydh5gH90mpAbS3o6p8oQW4XYkEnhotpQ1UdMveuXP5+hZpdr92s+X3XPKoPo/xnnU3ZI1NZQPEfxnliN82o1aIrUMtGuSvWgnsNcBSVt7NyLnlcHhcj03qxYNLPTs7BgosdeBNvUShbXpI1+0hHPhlosxlfxqMnz8mc2xd1qFLaBxS11as2HemaYsLqXQtUtcnTKov4iTGN2lQom3VgsOSqot5k2kTutgaHWLWNTPjEw4zre3VrVKsy5e7NTGpJ9mfe8rCnS6wi5LAD36n4AyS7USopgoJZefHC8zhRVlrUm/oK2+L/MpAeZJ+AAkRiukWsmJw2H6un8vWo020YZUqOFJBvqdT6Tz2DRbGNU6ogLSYI7NfRiA2VQOOhHMcRJmt0fo70Kj1Tmw9anVUqoGqMGym9+ycus800tZOSlLPD8ES2rT1pxxvjx5nZtnbtagb9Whpng3a08G7jOfdLfFsZWr0jTCigtIhgScxqF7ixGlsg9Z9b7t/sVTxKfbEgOiZPlMa361BfRXP3yfT3WSu4W9sEThB6dzxvnBosjNtY6pTW9MKSBc5r8PDUSTkZtSipZSeIHu8Dbh3yfXWSrpcovDKtKTmslafeTF+A/yD75G7W39xWGQu2Q8lDJbM1r2BBHdIvYW13xG02pKMyVmquTf8nTpghX8b/Jrb9cHlJ3pP2YowVPKNKdZT9JWW59ZlQs1H7pN4NZxqU1W4rLLXu5to4nBUMUVAatRRyo4B2AzKCeQa4kbj973psV6jLb85v3D75wdEmKzbMFMnWhVrU/dnzoPILUUe6SW38QvXUKbAHrOs0PMDLcehMu63UTgk4PGxQprj7Rwks8/Qitk9JJq42lhmpoErZ1Dgn8oFLKLdxCnXvtLXtfavULm6tnHOxGndfwmF71YV8FiSE9rD1ErUuWYKwdNe7Sx8jNvOPSthxWQhqdSiKiniCrLmHwMR1M/07lnfJJqKoQsi4r3WiH3b6QExmMrYRKduopB2fNcZi2Upa3Lvv4To2hvYyEhaPvLcR32A++ZZ0Hk/hWKPM4VB61BLrvfimpLTA0JYnv0Atb/V8JFq9VbXwxi98bnddFbtccHbV36qgXFOn/q/fOfdvfk7RxFfDCkoGHprUzqSczFspUA8rX1nJu9iFxvW0lQF6Sp1gNgLVc4W1+/q28rTo6PNxquAxmLdl+Rq06IpnMpOjVCymxvpddTx9Z7ppW35jbnDXdt88Ht8aq4+7jiTKVtxP6M2sMUR8hibliOC5rdb5lW7XkxmmYpwRTYG4JvfvuJ+757opjKDUTYE9qm1r5Kg4Hy7xzBMzXdHeSphan9G4sFTSqBULfN/UJ5ra2U8wfWjbVLDi/3R9V0ZLCStSki91l7TL43+/wC+fhXVV8R/Pwn7tI2a452+r+E88Oe1c8hf10Eok3QpHST+Xw4/UrN9Jk/8ZVF4ufKWbf574mmf7M/a/hKx80+JlyP7V+dT6fQL+3j8fqeVFLCp5AfVOke0vkfrWeFL8m577n0InRhqJdlC9wJPdr9enCdy3ZacowTb5HrsfDg1GqtolMsb8gbdo+5b+8iWzoa2WcTjsRtFlslG9Knw/KOBceaUgg/9yVTF03rumzsIueo7ANbhcG5zN+ap1Zu8Aa8Dvu6u7tPA4WlhaeopjVjxd2OZ3PiWJ8uHKamiqf8AkZ8V2pq/aSwvxEtERNIxBERAEREAREQBERAEoW83/qmBY+wrAseQGWsAT4Zivwl9kbjN3qNVi7K1z3O4+ANpT1NU5uMoYyn1J6Jxg3xdU18yqdImLD0qRpsGIqaW11zKB8bTq35pfg+EepSuHz5sxNyTlY635X5Scobq4dXWoEJZDmXM7sA3AHKTYkX0004zo2nsOliARVUsCCLZmAseOgMqvRzlBuWOJv5LzwTxvhGUcZwvU5Nh7IpU6a11X5WrRph3uSWFswHhqx9ZDdIDWpUh31CfRT++W5aIVAiiyqoAHcALAfCVbf3DlqNMj5tTXyKnX4Cc9oQiorG2DzSybtTkePRTSAwlVxxqYqsT4lQtMfBBLpM73J24uEpPQqKxBqvUVlsdHsSGBI1vfheWV9+MKpUM7LndKa3R9XdgqjQHiSJco1FThGKks4WxzqKbPaSlh4yzl37P+xN/ep/aEheiIf76f7emPSkD+1JnfwXwZAFyXp/XK/uRjfwFa4dS5r1RU7JAyjIiZTfj7F/fKFVsK7+KbxsWIxc9M1Hnk0qVrezG9XQr1BxClV8z2R8TPzZ+/dKtivwRabh+qerc5bAIVFjY8TnEjt7sUlqdB+FRs30eF/DMw9I7RvjOEFHk9/kRaeqSsxJfnMg+iPCL12KruQCq06KX001dyL8Qex9GWvfmgKmAq21yhXB4+wwJ+AMrIwa8ASbeWklNn4Gq1GtRUk03p1FIbgCykDL43MrLVqyKrUS3bViz22eqIjojxNnxtDlfD1h5tmR/hST1ndv9tIUcTh6jGy01LHQk2LANYDU6Lwld6OcRl2mBfSrhaqkd7K9J194Af1M7elM3xFMfqUvjUMkt/qQgn129T2MeHVSfg36HZ0o7D62guJUdqgDm7zSPH6J18rxuDjiNj1AzZuoXEKP1VALKvuzaeEvW0KIsQRcMLEciDoR/PfM6xOB/AcLtCgL5KoBpH9WrZCvmLkeQBlaTlU3S+j+ZHW1bWovmnsQXQd2cVir8sPSvz+eZe96cEMXkyHJ1ebU/ODW5cuEq3QtQy47F+NCl9tprdejT4uE82A+szTt0sr4qcZJbdV/JHO1VXybRm+A2RWwxZqF1ZwuZkIuwW+XMDxtma2nMz7r7+4qgbNY2/SJa/lly3lurY3Cq2UEG/HKSR68PdKf0n4um1PDinbRqmgFrCw++0z4uyqTj7Tl0Tf8A4WYyjbJKUOfXBatx96/6QoVHamKbUqzUmANwbIjhh3XFQad4MjekDcBMemdbJiEFkc8HXj1b21tfgeKk+JB4uhWiRhcS5GlTGPl8QtKipP0lYe6aEy3m3Or2sE/9sczMc3Va+Ho2YZsbeepRc4LHBkZbKHbipHs5zzGmjjQ/E3GjovEHNrfjqZ3b9bpU8RTzOpLL7NVfaS/f3r4HTymaUTiMA2UnPSuDa5y/5T8w+HCfP21e801iXd3+Rs1yVseKJ9b8Vr4sLySivqzN9wHrK479kTv2/jTia5qIpAKIvasLEFjx4H2uV5zOtOmAahzED2Rz93P36SWEXhG/p9TXTRFPn3fFnxgMG1Re5bHteZubd/nwnUld6jrg8Eheo+l142+cQeQ73PDl3zo2Hu/i9qtkoJ1dAGzVmv1YF7EXH5VtD2F0BAuRxm2bobkYfZ1MrRW9R7Z6ravUI8fmr3KNB53M0aNK5Pin8jA13aTl7qOHo83BTZ1G7ZXxNQDrKgGg5ikl9cg91yLkDgLdETUSxsfPyk5PLERE9PBERAEREAREQBERAEREAREQARITaWx6jkkOD3A6W+uTcSvfp4XrEySuyVbyil1t36vOlfyyn75Bba3QxFSthHSk1qWKw7ONAMgqozPqeQB901GJVr7Nrrmppvby+xZetm01hFc2wtap2BSbIPLU98iTsat+hb0EvMTmfZlc3xOT9PseQ1coLCSM33e3UrUdpPizSbqzhqigaflHqUyQNe6n8TPjfHdnF4rtU6bBzZBYqAqE6sCTxFyfG00uJJ+gg+HLfu+Xn3BauSk5pLLPHCYNaSLTRQFRQoHgBYfVOXa3WBSKSkltLi2nedeckIlu2pWQ4Ht5FWMuF5M6w25NVMdh8VTTKtJ3NRLqLq1J07Ov5zA24aRvXuticXUV1pWYMnFlC5FcG178eM0WJVWgguHd7eX2LX6yfE5YWcYPHE0rr3kfzaVbaOwa9e4amuU6ZWYWt7ry3xOr9FXdLjlnPgRVXyq/aU3dHcVsFXr186kVqSoEFzlKlj7RtcdqeO3dkqlQZXPa1ym7FfeeUvEjqmwKTMXYMxPezW9AZFqtHKyMY19O8lq1OJuc+vcUhkVeJ9dNZ6ndyrigV6ohT8+pdAPFR7R9LeMveG2dTp+xTVT3gC/rxnRIKuyop5slny2/PQlnr3/osETutu+uCwtPDKxfJmJcixd3Yu7W5dpjpyFpLRE2UsGe228sEStbc3KStdqZCMeKkXRvdy93pLLEitphasTWSSu2dTzBmH7R6M8e9cpRpIiWF3aoAmY3va124W4LLNu30J0KTCpi6hxLjXq7ZaV/Eas505m2vCaVE5rohWtiW3V2Wc9vI+KVFVUKqhVUWAAAAHcAOE+4iTlUREQBERAEREAREQBERAEREAREQBERAEREAREQBERAEREAREQBERAEREAREQBERAEREAREQBERAEREAREQBERAEREAREQBERAEREAREQBERAEREAREQBERAEREAREQBERAEREAREQBERAEREAREQBERAEREAREQBERAEREAREQD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091" name="Picture 19" descr="https://encrypted-tbn0.gstatic.com/images?q=tbn:ANd9GcTEUPg4334B76XQw25htWXfv_p8Ok4_D70aZcJ_pcJW4c3eVPKq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3" y="4971752"/>
            <a:ext cx="229642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t3.gstatic.com/images?q=tbn:ANd9GcTvnlmbCA4aOxQOCE7c2Ohab9qgkV687uiOW_9WEYISW1vt-M52Z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47" y="4971752"/>
            <a:ext cx="2821714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s://encrypted-tbn3.gstatic.com/images?q=tbn:ANd9GcTvUIb0tZ0-9q8fod4-w4ij4KlPytrBdcmAuPhmsyBst3JMT5mRE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35" y="4971752"/>
            <a:ext cx="167684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Open (</a:t>
            </a:r>
            <a:r>
              <a:rPr lang="fi-FI" dirty="0" err="1" smtClean="0"/>
              <a:t>geo)Data</a:t>
            </a:r>
            <a:r>
              <a:rPr lang="fi-FI" dirty="0" smtClean="0"/>
              <a:t> of Finland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Land Survey of Finland</a:t>
            </a:r>
          </a:p>
          <a:p>
            <a:pPr lvl="1"/>
            <a:r>
              <a:rPr lang="en-US" dirty="0" smtClean="0"/>
              <a:t>Open the game on 2nd of May, 2012</a:t>
            </a:r>
          </a:p>
          <a:p>
            <a:pPr lvl="1"/>
            <a:r>
              <a:rPr lang="en-US" dirty="0" smtClean="0"/>
              <a:t>All topographic datasets, no cadastral information</a:t>
            </a:r>
          </a:p>
          <a:p>
            <a:r>
              <a:rPr lang="en-US" dirty="0" smtClean="0"/>
              <a:t>Other agencies will follow</a:t>
            </a:r>
          </a:p>
          <a:p>
            <a:pPr lvl="1"/>
            <a:r>
              <a:rPr lang="en-US" dirty="0" smtClean="0"/>
              <a:t>Finnish Meteorological Institute – weather</a:t>
            </a:r>
          </a:p>
          <a:p>
            <a:pPr lvl="1"/>
            <a:r>
              <a:rPr lang="en-US" dirty="0" smtClean="0"/>
              <a:t>Statistics Finland – population</a:t>
            </a:r>
          </a:p>
          <a:p>
            <a:r>
              <a:rPr lang="en-US" dirty="0" smtClean="0"/>
              <a:t>Some are waiting</a:t>
            </a:r>
          </a:p>
          <a:p>
            <a:pPr lvl="1"/>
            <a:r>
              <a:rPr lang="en-US" dirty="0" smtClean="0"/>
              <a:t>Population Register Centre</a:t>
            </a:r>
          </a:p>
          <a:p>
            <a:pPr lvl="1"/>
            <a:r>
              <a:rPr lang="en-US" dirty="0" smtClean="0"/>
              <a:t>municipalities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0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NLSF - </a:t>
            </a:r>
            <a:r>
              <a:rPr lang="fi-FI" sz="3600" dirty="0" err="1"/>
              <a:t>All</a:t>
            </a:r>
            <a:r>
              <a:rPr lang="fi-FI" sz="3600" dirty="0"/>
              <a:t> </a:t>
            </a:r>
            <a:r>
              <a:rPr lang="fi-FI" sz="3600" dirty="0" err="1"/>
              <a:t>topographical</a:t>
            </a:r>
            <a:r>
              <a:rPr lang="fi-FI" sz="3600" dirty="0"/>
              <a:t> </a:t>
            </a:r>
            <a:r>
              <a:rPr lang="fi-FI" sz="3600" dirty="0" err="1"/>
              <a:t>information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 smtClean="0"/>
              <a:t>    </a:t>
            </a:r>
            <a:r>
              <a:rPr lang="fi-FI" dirty="0"/>
              <a:t>Laser </a:t>
            </a:r>
            <a:r>
              <a:rPr lang="fi-FI" dirty="0" err="1"/>
              <a:t>scanning</a:t>
            </a:r>
            <a:r>
              <a:rPr lang="fi-FI" dirty="0"/>
              <a:t> data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Benchmarks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Elevation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2 m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Elevation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10 m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Elevation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25 m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Elevation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200 m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Municipal</a:t>
            </a:r>
            <a:r>
              <a:rPr lang="fi-FI" dirty="0"/>
              <a:t> Division in Finland</a:t>
            </a:r>
          </a:p>
          <a:p>
            <a:pPr marL="0" indent="0">
              <a:buNone/>
            </a:pPr>
            <a:r>
              <a:rPr lang="fi-FI" dirty="0"/>
              <a:t>    NLS </a:t>
            </a:r>
            <a:r>
              <a:rPr lang="fi-FI" dirty="0" err="1"/>
              <a:t>aerial</a:t>
            </a:r>
            <a:r>
              <a:rPr lang="fi-FI" dirty="0"/>
              <a:t> </a:t>
            </a:r>
            <a:r>
              <a:rPr lang="fi-FI" dirty="0" err="1"/>
              <a:t>photographs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NLS </a:t>
            </a:r>
            <a:r>
              <a:rPr lang="fi-FI" dirty="0" err="1"/>
              <a:t>orthophotos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The </a:t>
            </a:r>
            <a:r>
              <a:rPr lang="fi-FI" dirty="0" err="1"/>
              <a:t>Topographic</a:t>
            </a:r>
            <a:r>
              <a:rPr lang="fi-FI" dirty="0"/>
              <a:t> </a:t>
            </a:r>
            <a:r>
              <a:rPr lang="fi-FI" dirty="0" err="1"/>
              <a:t>database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Topographic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 </a:t>
            </a:r>
            <a:r>
              <a:rPr lang="fi-FI" dirty="0" err="1"/>
              <a:t>raster</a:t>
            </a:r>
            <a:r>
              <a:rPr lang="fi-FI" dirty="0"/>
              <a:t> 1:50 000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Topographic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 1:100 000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Topographic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 </a:t>
            </a:r>
            <a:r>
              <a:rPr lang="fi-FI" dirty="0" err="1"/>
              <a:t>raster</a:t>
            </a:r>
            <a:r>
              <a:rPr lang="fi-FI" dirty="0"/>
              <a:t> 1:100 000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Topographic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 1:250 000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Topographic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 </a:t>
            </a:r>
            <a:r>
              <a:rPr lang="fi-FI" dirty="0" err="1"/>
              <a:t>raster</a:t>
            </a:r>
            <a:r>
              <a:rPr lang="fi-FI" dirty="0"/>
              <a:t> 1:250 000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Topographic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 </a:t>
            </a:r>
            <a:r>
              <a:rPr lang="fi-FI" dirty="0" err="1"/>
              <a:t>raster</a:t>
            </a:r>
            <a:r>
              <a:rPr lang="fi-FI" dirty="0"/>
              <a:t> 1:500 000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Place</a:t>
            </a:r>
            <a:r>
              <a:rPr lang="fi-FI" dirty="0"/>
              <a:t> </a:t>
            </a:r>
            <a:r>
              <a:rPr lang="fi-FI" dirty="0" err="1"/>
              <a:t>names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Basic </a:t>
            </a:r>
            <a:r>
              <a:rPr lang="fi-FI" dirty="0" err="1"/>
              <a:t>map</a:t>
            </a:r>
            <a:r>
              <a:rPr lang="fi-FI" dirty="0"/>
              <a:t> </a:t>
            </a:r>
            <a:r>
              <a:rPr lang="fi-FI" dirty="0" err="1"/>
              <a:t>raster</a:t>
            </a:r>
            <a:r>
              <a:rPr lang="fi-FI" dirty="0"/>
              <a:t> 1:20 000</a:t>
            </a:r>
          </a:p>
          <a:p>
            <a:pPr marL="0" indent="0">
              <a:buNone/>
            </a:pPr>
            <a:r>
              <a:rPr lang="fi-FI" dirty="0"/>
              <a:t>   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 </a:t>
            </a:r>
            <a:r>
              <a:rPr lang="fi-FI" dirty="0" err="1"/>
              <a:t>series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Road </a:t>
            </a:r>
            <a:r>
              <a:rPr lang="fi-FI" dirty="0" err="1"/>
              <a:t>names</a:t>
            </a:r>
            <a:r>
              <a:rPr lang="fi-FI" dirty="0"/>
              <a:t> </a:t>
            </a:r>
            <a:r>
              <a:rPr lang="fi-FI" dirty="0" err="1"/>
              <a:t>raster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General </a:t>
            </a:r>
            <a:r>
              <a:rPr lang="fi-FI" dirty="0" err="1"/>
              <a:t>map</a:t>
            </a:r>
            <a:r>
              <a:rPr lang="fi-FI" dirty="0"/>
              <a:t> 1:1 000 000</a:t>
            </a:r>
          </a:p>
          <a:p>
            <a:pPr marL="0" indent="0">
              <a:buNone/>
            </a:pPr>
            <a:r>
              <a:rPr lang="fi-FI" dirty="0"/>
              <a:t>    General </a:t>
            </a:r>
            <a:r>
              <a:rPr lang="fi-FI" dirty="0" err="1"/>
              <a:t>map</a:t>
            </a:r>
            <a:r>
              <a:rPr lang="fi-FI" dirty="0"/>
              <a:t> </a:t>
            </a:r>
            <a:r>
              <a:rPr lang="fi-FI" dirty="0" err="1"/>
              <a:t>raster</a:t>
            </a:r>
            <a:r>
              <a:rPr lang="fi-FI" dirty="0"/>
              <a:t> 1:1 000 000</a:t>
            </a:r>
          </a:p>
          <a:p>
            <a:pPr marL="0" indent="0">
              <a:buNone/>
            </a:pPr>
            <a:r>
              <a:rPr lang="fi-FI" dirty="0"/>
              <a:t>    General </a:t>
            </a:r>
            <a:r>
              <a:rPr lang="fi-FI" dirty="0" err="1"/>
              <a:t>map</a:t>
            </a:r>
            <a:r>
              <a:rPr lang="fi-FI" dirty="0"/>
              <a:t> 1:4 500 000</a:t>
            </a:r>
          </a:p>
          <a:p>
            <a:pPr marL="0" indent="0">
              <a:buNone/>
            </a:pPr>
            <a:r>
              <a:rPr lang="fi-FI" dirty="0"/>
              <a:t>    General </a:t>
            </a:r>
            <a:r>
              <a:rPr lang="fi-FI" dirty="0" err="1"/>
              <a:t>map</a:t>
            </a:r>
            <a:r>
              <a:rPr lang="fi-FI" dirty="0"/>
              <a:t> </a:t>
            </a:r>
            <a:r>
              <a:rPr lang="fi-FI" dirty="0" err="1"/>
              <a:t>raster</a:t>
            </a:r>
            <a:r>
              <a:rPr lang="fi-FI" dirty="0"/>
              <a:t> 1:4 500 000</a:t>
            </a:r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 rot="21323398">
            <a:off x="386684" y="2397243"/>
            <a:ext cx="8438913" cy="1691939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i-FI" sz="4800" b="1" dirty="0" err="1" smtClean="0">
                <a:solidFill>
                  <a:srgbClr val="FF0000"/>
                </a:solidFill>
              </a:rPr>
              <a:t>Free</a:t>
            </a:r>
            <a:r>
              <a:rPr lang="fi-FI" sz="4800" b="1" dirty="0" smtClean="0">
                <a:solidFill>
                  <a:srgbClr val="FF0000"/>
                </a:solidFill>
              </a:rPr>
              <a:t> to import to </a:t>
            </a:r>
            <a:r>
              <a:rPr lang="fi-FI" sz="4800" b="1" dirty="0" err="1" smtClean="0">
                <a:solidFill>
                  <a:srgbClr val="FF0000"/>
                </a:solidFill>
              </a:rPr>
              <a:t>be</a:t>
            </a:r>
            <a:r>
              <a:rPr lang="fi-FI" sz="4800" b="1" dirty="0" smtClean="0">
                <a:solidFill>
                  <a:srgbClr val="FF0000"/>
                </a:solidFill>
              </a:rPr>
              <a:t> </a:t>
            </a:r>
            <a:r>
              <a:rPr lang="fi-FI" sz="4800" b="1" dirty="0" err="1" smtClean="0">
                <a:solidFill>
                  <a:srgbClr val="FF0000"/>
                </a:solidFill>
              </a:rPr>
              <a:t>part</a:t>
            </a:r>
            <a:r>
              <a:rPr lang="fi-FI" sz="4800" b="1" dirty="0" smtClean="0">
                <a:solidFill>
                  <a:srgbClr val="FF0000"/>
                </a:solidFill>
              </a:rPr>
              <a:t> of </a:t>
            </a:r>
            <a:r>
              <a:rPr lang="fi-FI" sz="4800" b="1" dirty="0" err="1" smtClean="0">
                <a:solidFill>
                  <a:srgbClr val="FF0000"/>
                </a:solidFill>
              </a:rPr>
              <a:t>OpenStreetMap</a:t>
            </a:r>
            <a:r>
              <a:rPr lang="fi-FI" sz="4800" b="1" dirty="0" smtClean="0">
                <a:solidFill>
                  <a:srgbClr val="FF0000"/>
                </a:solidFill>
              </a:rPr>
              <a:t>, </a:t>
            </a:r>
            <a:r>
              <a:rPr lang="fi-FI" sz="4800" b="1" dirty="0" err="1" smtClean="0">
                <a:solidFill>
                  <a:srgbClr val="FF0000"/>
                </a:solidFill>
              </a:rPr>
              <a:t>right</a:t>
            </a:r>
            <a:r>
              <a:rPr lang="fi-FI" sz="4800" b="1" dirty="0" smtClean="0">
                <a:solidFill>
                  <a:srgbClr val="FF0000"/>
                </a:solidFill>
              </a:rPr>
              <a:t>?</a:t>
            </a:r>
            <a:endParaRPr lang="fi-FI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Terms</a:t>
            </a:r>
            <a:r>
              <a:rPr lang="fi-FI" dirty="0" smtClean="0"/>
              <a:t> of </a:t>
            </a:r>
            <a:r>
              <a:rPr lang="fi-FI" dirty="0" err="1" smtClean="0"/>
              <a:t>use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/>
              <a:t>Free right of use means that available topographic data products can without charge be:</a:t>
            </a:r>
          </a:p>
          <a:p>
            <a:r>
              <a:rPr lang="en-US" i="1" dirty="0"/>
              <a:t>    used within the </a:t>
            </a:r>
            <a:r>
              <a:rPr lang="en-US" i="1" dirty="0" err="1"/>
              <a:t>organisation</a:t>
            </a:r>
            <a:endParaRPr lang="en-US" i="1" dirty="0"/>
          </a:p>
          <a:p>
            <a:r>
              <a:rPr lang="en-US" i="1" dirty="0"/>
              <a:t>    published as desired</a:t>
            </a:r>
          </a:p>
          <a:p>
            <a:r>
              <a:rPr lang="en-US" i="1" dirty="0"/>
              <a:t>    distributed freely to others</a:t>
            </a:r>
          </a:p>
          <a:p>
            <a:r>
              <a:rPr lang="en-US" i="1" dirty="0"/>
              <a:t>    further processed to new products</a:t>
            </a:r>
          </a:p>
          <a:p>
            <a:r>
              <a:rPr lang="en-US" i="1" dirty="0"/>
              <a:t>    sold</a:t>
            </a:r>
          </a:p>
          <a:p>
            <a:r>
              <a:rPr lang="en-US" i="1" dirty="0"/>
              <a:t>    ...or used in any other way</a:t>
            </a:r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 rot="21414120">
            <a:off x="327168" y="1998640"/>
            <a:ext cx="8438913" cy="302767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3200" b="1" i="1" dirty="0"/>
              <a:t>2.2. Duties and responsibilities of the </a:t>
            </a:r>
            <a:r>
              <a:rPr lang="en-US" sz="3200" b="1" i="1" dirty="0" smtClean="0"/>
              <a:t>Licensee</a:t>
            </a:r>
          </a:p>
          <a:p>
            <a:pPr marL="360363"/>
            <a:r>
              <a:rPr lang="en-US" sz="3200" b="1" i="1" dirty="0" smtClean="0"/>
              <a:t>…</a:t>
            </a:r>
          </a:p>
          <a:p>
            <a:pPr marL="722313" indent="-277813">
              <a:buFont typeface="Arial" pitchFamily="34" charset="0"/>
              <a:buChar char="•"/>
            </a:pPr>
            <a:r>
              <a:rPr lang="en-US" sz="3200" i="1" dirty="0"/>
              <a:t>remove the name of the Licensor from the product or service, if required to do so by the Licensor</a:t>
            </a:r>
            <a:r>
              <a:rPr lang="en-US" sz="3200" i="1" dirty="0" smtClean="0"/>
              <a:t>.</a:t>
            </a:r>
          </a:p>
          <a:p>
            <a:pPr marL="444500"/>
            <a:r>
              <a:rPr lang="en-US" sz="3200" b="1" i="1" dirty="0" smtClean="0"/>
              <a:t>…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1594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431</Words>
  <Application>Microsoft Office PowerPoint</Application>
  <PresentationFormat>Näytössä katseltava diaesitys (4:3)</PresentationFormat>
  <Paragraphs>103</Paragraphs>
  <Slides>17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Office Theme</vt:lpstr>
      <vt:lpstr>OpenStreetMap in Finland</vt:lpstr>
      <vt:lpstr>Agenda</vt:lpstr>
      <vt:lpstr>Finland</vt:lpstr>
      <vt:lpstr>Finnish</vt:lpstr>
      <vt:lpstr>Forests of Finland</vt:lpstr>
      <vt:lpstr>Mobile phones</vt:lpstr>
      <vt:lpstr>Open (geo)Data of Finland</vt:lpstr>
      <vt:lpstr>NLSF - All topographical information</vt:lpstr>
      <vt:lpstr>Terms of use</vt:lpstr>
      <vt:lpstr>NLSF data &amp; OpenStreetMap</vt:lpstr>
      <vt:lpstr>Use of OpenStreetMap in Finland</vt:lpstr>
      <vt:lpstr>HS – trafic information</vt:lpstr>
      <vt:lpstr>HS – Best municipality</vt:lpstr>
      <vt:lpstr>BlindSquare</vt:lpstr>
      <vt:lpstr>BlindSquare</vt:lpstr>
      <vt:lpstr>BlindSquare</vt:lpstr>
      <vt:lpstr>Kiitos!</vt:lpstr>
    </vt:vector>
  </TitlesOfParts>
  <Company>Poscon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OpenStreetMap</dc:title>
  <dc:creator>Pekka Sarkola</dc:creator>
  <cp:lastModifiedBy>Pekka Sarkola</cp:lastModifiedBy>
  <cp:revision>115</cp:revision>
  <dcterms:created xsi:type="dcterms:W3CDTF">2012-08-24T12:38:29Z</dcterms:created>
  <dcterms:modified xsi:type="dcterms:W3CDTF">2013-08-03T11:56:53Z</dcterms:modified>
</cp:coreProperties>
</file>