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0" r:id="rId1"/>
  </p:sldMasterIdLst>
  <p:notesMasterIdLst>
    <p:notesMasterId r:id="rId22"/>
  </p:notesMasterIdLst>
  <p:handoutMasterIdLst>
    <p:handoutMasterId r:id="rId23"/>
  </p:handoutMasterIdLst>
  <p:sldIdLst>
    <p:sldId id="450" r:id="rId2"/>
    <p:sldId id="518" r:id="rId3"/>
    <p:sldId id="453" r:id="rId4"/>
    <p:sldId id="347" r:id="rId5"/>
    <p:sldId id="463" r:id="rId6"/>
    <p:sldId id="473" r:id="rId7"/>
    <p:sldId id="488" r:id="rId8"/>
    <p:sldId id="470" r:id="rId9"/>
    <p:sldId id="442" r:id="rId10"/>
    <p:sldId id="439" r:id="rId11"/>
    <p:sldId id="489" r:id="rId12"/>
    <p:sldId id="409" r:id="rId13"/>
    <p:sldId id="458" r:id="rId14"/>
    <p:sldId id="386" r:id="rId15"/>
    <p:sldId id="433" r:id="rId16"/>
    <p:sldId id="478" r:id="rId17"/>
    <p:sldId id="375" r:id="rId18"/>
    <p:sldId id="477" r:id="rId19"/>
    <p:sldId id="461" r:id="rId20"/>
    <p:sldId id="481" r:id="rId21"/>
  </p:sldIdLst>
  <p:sldSz cx="9144000" cy="6858000" type="screen4x3"/>
  <p:notesSz cx="6735763" cy="9866313"/>
  <p:embeddedFontLst>
    <p:embeddedFont>
      <p:font typeface="Ubuntu" charset="0"/>
      <p:regular r:id="rId24"/>
      <p:bold r:id="rId25"/>
      <p:italic r:id="rId26"/>
      <p:boldItalic r:id="rId27"/>
    </p:embeddedFont>
    <p:embeddedFont>
      <p:font typeface="ＭＳ Ｐゴシック" pitchFamily="34" charset="-128"/>
      <p:regular r:id="rId28"/>
    </p:embeddedFont>
  </p:embeddedFontLst>
  <p:defaultTextStyle>
    <a:defPPr>
      <a:defRPr lang="en-GB"/>
    </a:defPPr>
    <a:lvl1pPr algn="l" rtl="0" fontAlgn="base">
      <a:spcBef>
        <a:spcPct val="0"/>
      </a:spcBef>
      <a:spcAft>
        <a:spcPct val="0"/>
      </a:spcAft>
      <a:defRPr sz="32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32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32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32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3200" kern="1200">
        <a:solidFill>
          <a:schemeClr val="tx1"/>
        </a:solidFill>
        <a:latin typeface="Arial" charset="0"/>
        <a:ea typeface="ＭＳ Ｐゴシック" pitchFamily="34" charset="-128"/>
        <a:cs typeface="+mn-cs"/>
      </a:defRPr>
    </a:lvl5pPr>
    <a:lvl6pPr marL="2286000" algn="l" defTabSz="914400" rtl="0" eaLnBrk="1" latinLnBrk="0" hangingPunct="1">
      <a:defRPr sz="3200" kern="1200">
        <a:solidFill>
          <a:schemeClr val="tx1"/>
        </a:solidFill>
        <a:latin typeface="Arial" charset="0"/>
        <a:ea typeface="ＭＳ Ｐゴシック" pitchFamily="34" charset="-128"/>
        <a:cs typeface="+mn-cs"/>
      </a:defRPr>
    </a:lvl6pPr>
    <a:lvl7pPr marL="2743200" algn="l" defTabSz="914400" rtl="0" eaLnBrk="1" latinLnBrk="0" hangingPunct="1">
      <a:defRPr sz="3200" kern="1200">
        <a:solidFill>
          <a:schemeClr val="tx1"/>
        </a:solidFill>
        <a:latin typeface="Arial" charset="0"/>
        <a:ea typeface="ＭＳ Ｐゴシック" pitchFamily="34" charset="-128"/>
        <a:cs typeface="+mn-cs"/>
      </a:defRPr>
    </a:lvl7pPr>
    <a:lvl8pPr marL="3200400" algn="l" defTabSz="914400" rtl="0" eaLnBrk="1" latinLnBrk="0" hangingPunct="1">
      <a:defRPr sz="3200" kern="1200">
        <a:solidFill>
          <a:schemeClr val="tx1"/>
        </a:solidFill>
        <a:latin typeface="Arial" charset="0"/>
        <a:ea typeface="ＭＳ Ｐゴシック" pitchFamily="34" charset="-128"/>
        <a:cs typeface="+mn-cs"/>
      </a:defRPr>
    </a:lvl8pPr>
    <a:lvl9pPr marL="3657600" algn="l" defTabSz="914400" rtl="0" eaLnBrk="1" latinLnBrk="0" hangingPunct="1">
      <a:defRPr sz="3200"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4082"/>
    <a:srgbClr val="FCB84E"/>
    <a:srgbClr val="FDF11C"/>
    <a:srgbClr val="E4E0DF"/>
    <a:srgbClr val="88DDDD"/>
    <a:srgbClr val="44BBCC"/>
    <a:srgbClr val="C9A6E4"/>
    <a:srgbClr val="75B2FB"/>
    <a:srgbClr val="6666FF"/>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31" autoAdjust="0"/>
    <p:restoredTop sz="93136" autoAdjust="0"/>
  </p:normalViewPr>
  <p:slideViewPr>
    <p:cSldViewPr>
      <p:cViewPr>
        <p:scale>
          <a:sx n="90" d="100"/>
          <a:sy n="90" d="100"/>
        </p:scale>
        <p:origin x="-1566" y="-426"/>
      </p:cViewPr>
      <p:guideLst>
        <p:guide orient="horz" pos="1152"/>
        <p:guide orient="horz" pos="1344"/>
        <p:guide orient="horz" pos="2112"/>
        <p:guide pos="528"/>
        <p:guide pos="3264"/>
        <p:guide pos="2876"/>
        <p:guide pos="1584"/>
        <p:guide pos="4176"/>
      </p:guideLst>
    </p:cSldViewPr>
  </p:slideViewPr>
  <p:outlineViewPr>
    <p:cViewPr>
      <p:scale>
        <a:sx n="33" d="100"/>
        <a:sy n="33" d="100"/>
      </p:scale>
      <p:origin x="0" y="11034"/>
    </p:cViewPr>
  </p:outlineViewPr>
  <p:notesTextViewPr>
    <p:cViewPr>
      <p:scale>
        <a:sx n="100" d="100"/>
        <a:sy n="100" d="100"/>
      </p:scale>
      <p:origin x="0" y="0"/>
    </p:cViewPr>
  </p:notesTextViewPr>
  <p:sorterViewPr>
    <p:cViewPr>
      <p:scale>
        <a:sx n="66" d="100"/>
        <a:sy n="66" d="100"/>
      </p:scale>
      <p:origin x="0" y="1698"/>
    </p:cViewPr>
  </p:sorterViewPr>
  <p:notesViewPr>
    <p:cSldViewPr>
      <p:cViewPr varScale="1">
        <p:scale>
          <a:sx n="83" d="100"/>
          <a:sy n="83" d="100"/>
        </p:scale>
        <p:origin x="-3228" y="-84"/>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invertIfNegative val="0"/>
          <c:dPt>
            <c:idx val="3"/>
            <c:invertIfNegative val="0"/>
            <c:bubble3D val="0"/>
            <c:spPr>
              <a:solidFill>
                <a:srgbClr val="004082"/>
              </a:solidFill>
            </c:spPr>
          </c:dPt>
          <c:dLbls>
            <c:dLbl>
              <c:idx val="0"/>
              <c:layout>
                <c:manualLayout>
                  <c:x val="8.8174704724409414E-2"/>
                  <c:y val="0"/>
                </c:manualLayout>
              </c:layout>
              <c:dLblPos val="ctr"/>
              <c:showLegendKey val="0"/>
              <c:showVal val="1"/>
              <c:showCatName val="0"/>
              <c:showSerName val="0"/>
              <c:showPercent val="0"/>
              <c:showBubbleSize val="0"/>
            </c:dLbl>
            <c:dLbl>
              <c:idx val="3"/>
              <c:layout/>
              <c:tx>
                <c:rich>
                  <a:bodyPr/>
                  <a:lstStyle/>
                  <a:p>
                    <a:pPr>
                      <a:defRPr>
                        <a:solidFill>
                          <a:schemeClr val="bg1"/>
                        </a:solidFill>
                        <a:latin typeface="Ubuntu" pitchFamily="34" charset="0"/>
                      </a:defRPr>
                    </a:pPr>
                    <a:r>
                      <a:rPr lang="et-EE" dirty="0" smtClean="0"/>
                      <a:t>17370</a:t>
                    </a:r>
                    <a:endParaRPr lang="en-US" dirty="0"/>
                  </a:p>
                </c:rich>
              </c:tx>
              <c:spPr/>
              <c:dLblPos val="inBase"/>
              <c:showLegendKey val="0"/>
              <c:showVal val="1"/>
              <c:showCatName val="0"/>
              <c:showSerName val="0"/>
              <c:showPercent val="0"/>
              <c:showBubbleSize val="0"/>
            </c:dLbl>
            <c:txPr>
              <a:bodyPr/>
              <a:lstStyle/>
              <a:p>
                <a:pPr>
                  <a:defRPr>
                    <a:latin typeface="Ubuntu" pitchFamily="34" charset="0"/>
                  </a:defRPr>
                </a:pPr>
                <a:endParaRPr lang="en-US"/>
              </a:p>
            </c:txPr>
            <c:dLblPos val="inBase"/>
            <c:showLegendKey val="0"/>
            <c:showVal val="1"/>
            <c:showCatName val="0"/>
            <c:showSerName val="0"/>
            <c:showPercent val="0"/>
            <c:showBubbleSize val="0"/>
            <c:showLeaderLines val="0"/>
          </c:dLbls>
          <c:cat>
            <c:strRef>
              <c:f>Sheet1!$A$2:$A$5</c:f>
              <c:strCache>
                <c:ptCount val="4"/>
                <c:pt idx="0">
                  <c:v>PhD</c:v>
                </c:pt>
                <c:pt idx="1">
                  <c:v>MA</c:v>
                </c:pt>
                <c:pt idx="2">
                  <c:v>First cycle</c:v>
                </c:pt>
                <c:pt idx="3">
                  <c:v>Total</c:v>
                </c:pt>
              </c:strCache>
            </c:strRef>
          </c:cat>
          <c:val>
            <c:numRef>
              <c:f>Sheet1!$B$2:$B$5</c:f>
              <c:numCache>
                <c:formatCode>General</c:formatCode>
                <c:ptCount val="4"/>
                <c:pt idx="0">
                  <c:v>1504</c:v>
                </c:pt>
                <c:pt idx="1">
                  <c:v>4690</c:v>
                </c:pt>
                <c:pt idx="2">
                  <c:v>11176</c:v>
                </c:pt>
                <c:pt idx="3">
                  <c:v>18000</c:v>
                </c:pt>
              </c:numCache>
            </c:numRef>
          </c:val>
        </c:ser>
        <c:dLbls>
          <c:dLblPos val="inBase"/>
          <c:showLegendKey val="0"/>
          <c:showVal val="1"/>
          <c:showCatName val="0"/>
          <c:showSerName val="0"/>
          <c:showPercent val="0"/>
          <c:showBubbleSize val="0"/>
        </c:dLbls>
        <c:gapWidth val="150"/>
        <c:overlap val="100"/>
        <c:axId val="73538176"/>
        <c:axId val="73539968"/>
      </c:barChart>
      <c:catAx>
        <c:axId val="73538176"/>
        <c:scaling>
          <c:orientation val="minMax"/>
        </c:scaling>
        <c:delete val="0"/>
        <c:axPos val="l"/>
        <c:majorTickMark val="out"/>
        <c:minorTickMark val="none"/>
        <c:tickLblPos val="nextTo"/>
        <c:crossAx val="73539968"/>
        <c:crosses val="autoZero"/>
        <c:auto val="1"/>
        <c:lblAlgn val="ctr"/>
        <c:lblOffset val="100"/>
        <c:noMultiLvlLbl val="0"/>
      </c:catAx>
      <c:valAx>
        <c:axId val="73539968"/>
        <c:scaling>
          <c:orientation val="minMax"/>
        </c:scaling>
        <c:delete val="1"/>
        <c:axPos val="b"/>
        <c:numFmt formatCode="General" sourceLinked="1"/>
        <c:majorTickMark val="out"/>
        <c:minorTickMark val="none"/>
        <c:tickLblPos val="nextTo"/>
        <c:crossAx val="73538176"/>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19413" cy="492125"/>
          </a:xfrm>
          <a:prstGeom prst="rect">
            <a:avLst/>
          </a:prstGeom>
          <a:noFill/>
          <a:ln w="9525">
            <a:noFill/>
            <a:miter lim="800000"/>
            <a:headEnd/>
            <a:tailEnd/>
          </a:ln>
          <a:effectLst/>
        </p:spPr>
        <p:txBody>
          <a:bodyPr vert="horz" wrap="square" lIns="91036" tIns="45519" rIns="91036" bIns="45519" numCol="1" anchor="t" anchorCtr="0" compatLnSpc="1">
            <a:prstTxWarp prst="textNoShape">
              <a:avLst/>
            </a:prstTxWarp>
          </a:bodyPr>
          <a:lstStyle>
            <a:lvl1pPr>
              <a:spcBef>
                <a:spcPct val="50000"/>
              </a:spcBef>
              <a:defRPr sz="1200">
                <a:latin typeface="Arial" charset="0"/>
                <a:ea typeface="+mn-ea"/>
                <a:cs typeface="+mn-cs"/>
              </a:defRPr>
            </a:lvl1pPr>
          </a:lstStyle>
          <a:p>
            <a:pPr>
              <a:defRPr/>
            </a:pPr>
            <a:endParaRPr lang="en-GB"/>
          </a:p>
        </p:txBody>
      </p:sp>
      <p:sp>
        <p:nvSpPr>
          <p:cNvPr id="15363" name="Rectangle 3"/>
          <p:cNvSpPr>
            <a:spLocks noGrp="1" noChangeArrowheads="1"/>
          </p:cNvSpPr>
          <p:nvPr>
            <p:ph type="dt" sz="quarter" idx="1"/>
          </p:nvPr>
        </p:nvSpPr>
        <p:spPr bwMode="auto">
          <a:xfrm>
            <a:off x="3816350" y="0"/>
            <a:ext cx="2919413" cy="492125"/>
          </a:xfrm>
          <a:prstGeom prst="rect">
            <a:avLst/>
          </a:prstGeom>
          <a:noFill/>
          <a:ln w="9525">
            <a:noFill/>
            <a:miter lim="800000"/>
            <a:headEnd/>
            <a:tailEnd/>
          </a:ln>
          <a:effectLst/>
        </p:spPr>
        <p:txBody>
          <a:bodyPr vert="horz" wrap="square" lIns="91036" tIns="45519" rIns="91036" bIns="45519" numCol="1" anchor="t" anchorCtr="0" compatLnSpc="1">
            <a:prstTxWarp prst="textNoShape">
              <a:avLst/>
            </a:prstTxWarp>
          </a:bodyPr>
          <a:lstStyle>
            <a:lvl1pPr algn="r">
              <a:spcBef>
                <a:spcPct val="50000"/>
              </a:spcBef>
              <a:defRPr sz="1200">
                <a:latin typeface="Arial" charset="0"/>
                <a:ea typeface="+mn-ea"/>
                <a:cs typeface="+mn-cs"/>
              </a:defRPr>
            </a:lvl1pPr>
          </a:lstStyle>
          <a:p>
            <a:pPr>
              <a:defRPr/>
            </a:pPr>
            <a:endParaRPr lang="en-GB"/>
          </a:p>
        </p:txBody>
      </p:sp>
      <p:sp>
        <p:nvSpPr>
          <p:cNvPr id="15364" name="Rectangle 4"/>
          <p:cNvSpPr>
            <a:spLocks noGrp="1" noChangeArrowheads="1"/>
          </p:cNvSpPr>
          <p:nvPr>
            <p:ph type="ftr" sz="quarter" idx="2"/>
          </p:nvPr>
        </p:nvSpPr>
        <p:spPr bwMode="auto">
          <a:xfrm>
            <a:off x="0" y="9374188"/>
            <a:ext cx="2919413" cy="492125"/>
          </a:xfrm>
          <a:prstGeom prst="rect">
            <a:avLst/>
          </a:prstGeom>
          <a:noFill/>
          <a:ln w="9525">
            <a:noFill/>
            <a:miter lim="800000"/>
            <a:headEnd/>
            <a:tailEnd/>
          </a:ln>
          <a:effectLst/>
        </p:spPr>
        <p:txBody>
          <a:bodyPr vert="horz" wrap="square" lIns="91036" tIns="45519" rIns="91036" bIns="45519" numCol="1" anchor="b" anchorCtr="0" compatLnSpc="1">
            <a:prstTxWarp prst="textNoShape">
              <a:avLst/>
            </a:prstTxWarp>
          </a:bodyPr>
          <a:lstStyle>
            <a:lvl1pPr>
              <a:spcBef>
                <a:spcPct val="50000"/>
              </a:spcBef>
              <a:defRPr sz="1200">
                <a:latin typeface="Arial" charset="0"/>
                <a:ea typeface="+mn-ea"/>
                <a:cs typeface="+mn-cs"/>
              </a:defRPr>
            </a:lvl1pPr>
          </a:lstStyle>
          <a:p>
            <a:pPr>
              <a:defRPr/>
            </a:pPr>
            <a:endParaRPr lang="en-GB"/>
          </a:p>
        </p:txBody>
      </p:sp>
      <p:sp>
        <p:nvSpPr>
          <p:cNvPr id="15365" name="Rectangle 5"/>
          <p:cNvSpPr>
            <a:spLocks noGrp="1" noChangeArrowheads="1"/>
          </p:cNvSpPr>
          <p:nvPr>
            <p:ph type="sldNum" sz="quarter" idx="3"/>
          </p:nvPr>
        </p:nvSpPr>
        <p:spPr bwMode="auto">
          <a:xfrm>
            <a:off x="3816350" y="9374188"/>
            <a:ext cx="2919413" cy="492125"/>
          </a:xfrm>
          <a:prstGeom prst="rect">
            <a:avLst/>
          </a:prstGeom>
          <a:noFill/>
          <a:ln w="9525">
            <a:noFill/>
            <a:miter lim="800000"/>
            <a:headEnd/>
            <a:tailEnd/>
          </a:ln>
          <a:effectLst/>
        </p:spPr>
        <p:txBody>
          <a:bodyPr vert="horz" wrap="square" lIns="91036" tIns="45519" rIns="91036" bIns="45519" numCol="1" anchor="b" anchorCtr="0" compatLnSpc="1">
            <a:prstTxWarp prst="textNoShape">
              <a:avLst/>
            </a:prstTxWarp>
          </a:bodyPr>
          <a:lstStyle>
            <a:lvl1pPr algn="r">
              <a:spcBef>
                <a:spcPct val="50000"/>
              </a:spcBef>
              <a:defRPr sz="1200">
                <a:latin typeface="Arial" pitchFamily="34" charset="0"/>
                <a:ea typeface="ＭＳ Ｐゴシック" charset="-128"/>
                <a:cs typeface="+mn-cs"/>
              </a:defRPr>
            </a:lvl1pPr>
          </a:lstStyle>
          <a:p>
            <a:pPr>
              <a:defRPr/>
            </a:pPr>
            <a:fld id="{3CB043C7-AE7B-4050-AAD4-1E3B28DE76A6}" type="slidenum">
              <a:rPr lang="en-GB"/>
              <a:pPr>
                <a:defRPr/>
              </a:pPr>
              <a:t>‹#›</a:t>
            </a:fld>
            <a:endParaRPr lang="en-GB"/>
          </a:p>
        </p:txBody>
      </p:sp>
    </p:spTree>
    <p:extLst>
      <p:ext uri="{BB962C8B-B14F-4D97-AF65-F5344CB8AC3E}">
        <p14:creationId xmlns:p14="http://schemas.microsoft.com/office/powerpoint/2010/main" val="4449400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3074"/>
          <p:cNvSpPr>
            <a:spLocks noGrp="1" noChangeArrowheads="1"/>
          </p:cNvSpPr>
          <p:nvPr>
            <p:ph type="hdr" sz="quarter"/>
          </p:nvPr>
        </p:nvSpPr>
        <p:spPr bwMode="auto">
          <a:xfrm>
            <a:off x="0" y="0"/>
            <a:ext cx="2919413" cy="276225"/>
          </a:xfrm>
          <a:prstGeom prst="rect">
            <a:avLst/>
          </a:prstGeom>
          <a:noFill/>
          <a:ln w="9525">
            <a:noFill/>
            <a:miter lim="800000"/>
            <a:headEnd/>
            <a:tailEnd/>
          </a:ln>
          <a:effectLst/>
        </p:spPr>
        <p:txBody>
          <a:bodyPr vert="horz" wrap="square" lIns="91036" tIns="45519" rIns="91036" bIns="45519" numCol="1" anchor="t" anchorCtr="0" compatLnSpc="1">
            <a:prstTxWarp prst="textNoShape">
              <a:avLst/>
            </a:prstTxWarp>
            <a:spAutoFit/>
          </a:bodyPr>
          <a:lstStyle>
            <a:lvl1pPr>
              <a:spcBef>
                <a:spcPct val="50000"/>
              </a:spcBef>
              <a:defRPr sz="1200">
                <a:latin typeface="Arial" charset="0"/>
                <a:ea typeface="+mn-ea"/>
                <a:cs typeface="+mn-cs"/>
              </a:defRPr>
            </a:lvl1pPr>
          </a:lstStyle>
          <a:p>
            <a:pPr>
              <a:defRPr/>
            </a:pPr>
            <a:endParaRPr lang="en-GB"/>
          </a:p>
        </p:txBody>
      </p:sp>
      <p:sp>
        <p:nvSpPr>
          <p:cNvPr id="77827" name="Rectangle 3075"/>
          <p:cNvSpPr>
            <a:spLocks noGrp="1" noChangeArrowheads="1"/>
          </p:cNvSpPr>
          <p:nvPr>
            <p:ph type="dt" idx="1"/>
          </p:nvPr>
        </p:nvSpPr>
        <p:spPr bwMode="auto">
          <a:xfrm>
            <a:off x="3816350" y="0"/>
            <a:ext cx="2919413" cy="276225"/>
          </a:xfrm>
          <a:prstGeom prst="rect">
            <a:avLst/>
          </a:prstGeom>
          <a:noFill/>
          <a:ln w="9525">
            <a:noFill/>
            <a:miter lim="800000"/>
            <a:headEnd/>
            <a:tailEnd/>
          </a:ln>
          <a:effectLst/>
        </p:spPr>
        <p:txBody>
          <a:bodyPr vert="horz" wrap="square" lIns="91036" tIns="45519" rIns="91036" bIns="45519" numCol="1" anchor="t" anchorCtr="0" compatLnSpc="1">
            <a:prstTxWarp prst="textNoShape">
              <a:avLst/>
            </a:prstTxWarp>
            <a:spAutoFit/>
          </a:bodyPr>
          <a:lstStyle>
            <a:lvl1pPr algn="r">
              <a:spcBef>
                <a:spcPct val="50000"/>
              </a:spcBef>
              <a:defRPr sz="1200">
                <a:latin typeface="Arial" charset="0"/>
                <a:ea typeface="+mn-ea"/>
                <a:cs typeface="+mn-cs"/>
              </a:defRPr>
            </a:lvl1pPr>
          </a:lstStyle>
          <a:p>
            <a:pPr>
              <a:defRPr/>
            </a:pPr>
            <a:endParaRPr lang="en-GB"/>
          </a:p>
        </p:txBody>
      </p:sp>
      <p:sp>
        <p:nvSpPr>
          <p:cNvPr id="44036" name="Rectangle 3076"/>
          <p:cNvSpPr>
            <a:spLocks noGrp="1" noRot="1" noChangeAspect="1" noChangeArrowheads="1" noTextEdit="1"/>
          </p:cNvSpPr>
          <p:nvPr>
            <p:ph type="sldImg" idx="2"/>
          </p:nvPr>
        </p:nvSpPr>
        <p:spPr bwMode="auto">
          <a:xfrm>
            <a:off x="904875" y="741363"/>
            <a:ext cx="4927600" cy="36972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9" name="Rectangle 3077"/>
          <p:cNvSpPr>
            <a:spLocks noGrp="1" noChangeArrowheads="1"/>
          </p:cNvSpPr>
          <p:nvPr>
            <p:ph type="body" sz="quarter" idx="3"/>
          </p:nvPr>
        </p:nvSpPr>
        <p:spPr bwMode="auto">
          <a:xfrm>
            <a:off x="896938" y="4683125"/>
            <a:ext cx="4941887" cy="1238250"/>
          </a:xfrm>
          <a:prstGeom prst="rect">
            <a:avLst/>
          </a:prstGeom>
          <a:noFill/>
          <a:ln w="9525">
            <a:noFill/>
            <a:miter lim="800000"/>
            <a:headEnd/>
            <a:tailEnd/>
          </a:ln>
          <a:effectLst/>
        </p:spPr>
        <p:txBody>
          <a:bodyPr vert="horz" wrap="square" lIns="91036" tIns="45519" rIns="91036" bIns="45519" numCol="1" anchor="t" anchorCtr="0" compatLnSpc="1">
            <a:prstTxWarp prst="textNoShape">
              <a:avLst/>
            </a:prstTxWarp>
            <a:spAutoFit/>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77830" name="Rectangle 3078"/>
          <p:cNvSpPr>
            <a:spLocks noGrp="1" noChangeArrowheads="1"/>
          </p:cNvSpPr>
          <p:nvPr>
            <p:ph type="ftr" sz="quarter" idx="4"/>
          </p:nvPr>
        </p:nvSpPr>
        <p:spPr bwMode="auto">
          <a:xfrm>
            <a:off x="0" y="9596438"/>
            <a:ext cx="2919413" cy="276225"/>
          </a:xfrm>
          <a:prstGeom prst="rect">
            <a:avLst/>
          </a:prstGeom>
          <a:noFill/>
          <a:ln w="9525">
            <a:noFill/>
            <a:miter lim="800000"/>
            <a:headEnd/>
            <a:tailEnd/>
          </a:ln>
          <a:effectLst/>
        </p:spPr>
        <p:txBody>
          <a:bodyPr vert="horz" wrap="square" lIns="91036" tIns="45519" rIns="91036" bIns="45519" numCol="1" anchor="b" anchorCtr="0" compatLnSpc="1">
            <a:prstTxWarp prst="textNoShape">
              <a:avLst/>
            </a:prstTxWarp>
            <a:spAutoFit/>
          </a:bodyPr>
          <a:lstStyle>
            <a:lvl1pPr>
              <a:spcBef>
                <a:spcPct val="50000"/>
              </a:spcBef>
              <a:defRPr sz="1200">
                <a:latin typeface="Arial" charset="0"/>
                <a:ea typeface="+mn-ea"/>
                <a:cs typeface="+mn-cs"/>
              </a:defRPr>
            </a:lvl1pPr>
          </a:lstStyle>
          <a:p>
            <a:pPr>
              <a:defRPr/>
            </a:pPr>
            <a:endParaRPr lang="en-GB"/>
          </a:p>
        </p:txBody>
      </p:sp>
      <p:sp>
        <p:nvSpPr>
          <p:cNvPr id="77831" name="Rectangle 3079"/>
          <p:cNvSpPr>
            <a:spLocks noGrp="1" noChangeArrowheads="1"/>
          </p:cNvSpPr>
          <p:nvPr>
            <p:ph type="sldNum" sz="quarter" idx="5"/>
          </p:nvPr>
        </p:nvSpPr>
        <p:spPr bwMode="auto">
          <a:xfrm>
            <a:off x="3816350" y="9596438"/>
            <a:ext cx="2919413" cy="276225"/>
          </a:xfrm>
          <a:prstGeom prst="rect">
            <a:avLst/>
          </a:prstGeom>
          <a:noFill/>
          <a:ln w="9525">
            <a:noFill/>
            <a:miter lim="800000"/>
            <a:headEnd/>
            <a:tailEnd/>
          </a:ln>
          <a:effectLst/>
        </p:spPr>
        <p:txBody>
          <a:bodyPr vert="horz" wrap="square" lIns="91036" tIns="45519" rIns="91036" bIns="45519" numCol="1" anchor="b" anchorCtr="0" compatLnSpc="1">
            <a:prstTxWarp prst="textNoShape">
              <a:avLst/>
            </a:prstTxWarp>
            <a:spAutoFit/>
          </a:bodyPr>
          <a:lstStyle>
            <a:lvl1pPr algn="r">
              <a:spcBef>
                <a:spcPct val="50000"/>
              </a:spcBef>
              <a:defRPr sz="1200">
                <a:latin typeface="Arial" pitchFamily="34" charset="0"/>
                <a:ea typeface="ＭＳ Ｐゴシック" charset="-128"/>
                <a:cs typeface="+mn-cs"/>
              </a:defRPr>
            </a:lvl1pPr>
          </a:lstStyle>
          <a:p>
            <a:pPr>
              <a:defRPr/>
            </a:pPr>
            <a:fld id="{6958B0D3-4B7A-4ED1-810C-37CD28C0404D}" type="slidenum">
              <a:rPr lang="en-GB"/>
              <a:pPr>
                <a:defRPr/>
              </a:pPr>
              <a:t>‹#›</a:t>
            </a:fld>
            <a:endParaRPr lang="en-GB"/>
          </a:p>
        </p:txBody>
      </p:sp>
    </p:spTree>
    <p:extLst>
      <p:ext uri="{BB962C8B-B14F-4D97-AF65-F5344CB8AC3E}">
        <p14:creationId xmlns:p14="http://schemas.microsoft.com/office/powerpoint/2010/main" val="31875429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pPr>
              <a:defRPr/>
            </a:pPr>
            <a:fld id="{6958B0D3-4B7A-4ED1-810C-37CD28C0404D}" type="slidenum">
              <a:rPr lang="en-GB" smtClean="0"/>
              <a:pPr>
                <a:defRPr/>
              </a:pPr>
              <a:t>1</a:t>
            </a:fld>
            <a:endParaRPr lang="en-GB"/>
          </a:p>
        </p:txBody>
      </p:sp>
    </p:spTree>
    <p:extLst>
      <p:ext uri="{BB962C8B-B14F-4D97-AF65-F5344CB8AC3E}">
        <p14:creationId xmlns:p14="http://schemas.microsoft.com/office/powerpoint/2010/main" val="1515843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t-EE" dirty="0" smtClean="0">
              <a:ea typeface="ＭＳ Ｐゴシック" pitchFamily="34" charset="-128"/>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pitchFamily="34" charset="-128"/>
              </a:defRPr>
            </a:lvl1pPr>
            <a:lvl2pPr marL="742950" indent="-285750" eaLnBrk="0" hangingPunct="0">
              <a:defRPr sz="3200">
                <a:solidFill>
                  <a:schemeClr val="tx1"/>
                </a:solidFill>
                <a:latin typeface="Arial" charset="0"/>
                <a:ea typeface="ＭＳ Ｐゴシック" pitchFamily="34" charset="-128"/>
              </a:defRPr>
            </a:lvl2pPr>
            <a:lvl3pPr marL="1143000" indent="-228600" eaLnBrk="0" hangingPunct="0">
              <a:defRPr sz="3200">
                <a:solidFill>
                  <a:schemeClr val="tx1"/>
                </a:solidFill>
                <a:latin typeface="Arial" charset="0"/>
                <a:ea typeface="ＭＳ Ｐゴシック" pitchFamily="34" charset="-128"/>
              </a:defRPr>
            </a:lvl3pPr>
            <a:lvl4pPr marL="1600200" indent="-228600" eaLnBrk="0" hangingPunct="0">
              <a:defRPr sz="3200">
                <a:solidFill>
                  <a:schemeClr val="tx1"/>
                </a:solidFill>
                <a:latin typeface="Arial" charset="0"/>
                <a:ea typeface="ＭＳ Ｐゴシック" pitchFamily="34" charset="-128"/>
              </a:defRPr>
            </a:lvl4pPr>
            <a:lvl5pPr marL="2057400" indent="-228600" eaLnBrk="0" hangingPunct="0">
              <a:defRPr sz="32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charset="0"/>
                <a:ea typeface="ＭＳ Ｐゴシック" pitchFamily="34" charset="-128"/>
              </a:defRPr>
            </a:lvl9pPr>
          </a:lstStyle>
          <a:p>
            <a:pPr eaLnBrk="1" hangingPunct="1"/>
            <a:fld id="{1433EAE8-5625-4E5F-A509-A9DE67A6CB22}" type="slidenum">
              <a:rPr lang="en-GB" sz="1200" smtClean="0"/>
              <a:pPr eaLnBrk="1" hangingPunct="1"/>
              <a:t>10</a:t>
            </a:fld>
            <a:endParaRPr lang="en-GB" sz="120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pPr>
              <a:defRPr/>
            </a:pPr>
            <a:fld id="{6958B0D3-4B7A-4ED1-810C-37CD28C0404D}" type="slidenum">
              <a:rPr lang="en-GB" smtClean="0"/>
              <a:pPr>
                <a:defRPr/>
              </a:pPr>
              <a:t>11</a:t>
            </a:fld>
            <a:endParaRPr lang="en-GB"/>
          </a:p>
        </p:txBody>
      </p:sp>
    </p:spTree>
    <p:extLst>
      <p:ext uri="{BB962C8B-B14F-4D97-AF65-F5344CB8AC3E}">
        <p14:creationId xmlns:p14="http://schemas.microsoft.com/office/powerpoint/2010/main" val="2883603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t-EE" dirty="0" smtClean="0">
              <a:ea typeface="ＭＳ Ｐゴシック" pitchFamily="34" charset="-128"/>
            </a:endParaRP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pitchFamily="34" charset="-128"/>
              </a:defRPr>
            </a:lvl1pPr>
            <a:lvl2pPr marL="742950" indent="-285750" eaLnBrk="0" hangingPunct="0">
              <a:defRPr sz="3200">
                <a:solidFill>
                  <a:schemeClr val="tx1"/>
                </a:solidFill>
                <a:latin typeface="Arial" charset="0"/>
                <a:ea typeface="ＭＳ Ｐゴシック" pitchFamily="34" charset="-128"/>
              </a:defRPr>
            </a:lvl2pPr>
            <a:lvl3pPr marL="1143000" indent="-228600" eaLnBrk="0" hangingPunct="0">
              <a:defRPr sz="3200">
                <a:solidFill>
                  <a:schemeClr val="tx1"/>
                </a:solidFill>
                <a:latin typeface="Arial" charset="0"/>
                <a:ea typeface="ＭＳ Ｐゴシック" pitchFamily="34" charset="-128"/>
              </a:defRPr>
            </a:lvl3pPr>
            <a:lvl4pPr marL="1600200" indent="-228600" eaLnBrk="0" hangingPunct="0">
              <a:defRPr sz="3200">
                <a:solidFill>
                  <a:schemeClr val="tx1"/>
                </a:solidFill>
                <a:latin typeface="Arial" charset="0"/>
                <a:ea typeface="ＭＳ Ｐゴシック" pitchFamily="34" charset="-128"/>
              </a:defRPr>
            </a:lvl4pPr>
            <a:lvl5pPr marL="2057400" indent="-228600" eaLnBrk="0" hangingPunct="0">
              <a:defRPr sz="32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charset="0"/>
                <a:ea typeface="ＭＳ Ｐゴシック" pitchFamily="34" charset="-128"/>
              </a:defRPr>
            </a:lvl9pPr>
          </a:lstStyle>
          <a:p>
            <a:pPr eaLnBrk="1" hangingPunct="1"/>
            <a:fld id="{5979C901-60A7-40B8-B33E-72CD9CC3B94C}" type="slidenum">
              <a:rPr lang="en-GB" sz="1200" smtClean="0"/>
              <a:pPr eaLnBrk="1" hangingPunct="1"/>
              <a:t>12</a:t>
            </a:fld>
            <a:endParaRPr lang="en-GB" sz="120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smtClean="0"/>
              <a:t>Pilti vaja</a:t>
            </a:r>
            <a:endParaRPr lang="et-EE" dirty="0"/>
          </a:p>
        </p:txBody>
      </p:sp>
      <p:sp>
        <p:nvSpPr>
          <p:cNvPr id="4" name="Slide Number Placeholder 3"/>
          <p:cNvSpPr>
            <a:spLocks noGrp="1"/>
          </p:cNvSpPr>
          <p:nvPr>
            <p:ph type="sldNum" sz="quarter" idx="10"/>
          </p:nvPr>
        </p:nvSpPr>
        <p:spPr/>
        <p:txBody>
          <a:bodyPr/>
          <a:lstStyle/>
          <a:p>
            <a:pPr>
              <a:defRPr/>
            </a:pPr>
            <a:fld id="{6958B0D3-4B7A-4ED1-810C-37CD28C0404D}" type="slidenum">
              <a:rPr lang="en-GB" smtClean="0"/>
              <a:pPr>
                <a:defRPr/>
              </a:pPr>
              <a:t>13</a:t>
            </a:fld>
            <a:endParaRPr lang="en-GB"/>
          </a:p>
        </p:txBody>
      </p:sp>
    </p:spTree>
    <p:extLst>
      <p:ext uri="{BB962C8B-B14F-4D97-AF65-F5344CB8AC3E}">
        <p14:creationId xmlns:p14="http://schemas.microsoft.com/office/powerpoint/2010/main" val="308474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xfrm>
            <a:off x="896938" y="4683125"/>
            <a:ext cx="4941887" cy="277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t-EE" dirty="0" smtClean="0">
              <a:ea typeface="ＭＳ Ｐゴシック" pitchFamily="34" charset="-128"/>
            </a:endParaRP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pitchFamily="34" charset="-128"/>
              </a:defRPr>
            </a:lvl1pPr>
            <a:lvl2pPr marL="742950" indent="-285750" eaLnBrk="0" hangingPunct="0">
              <a:defRPr sz="3200">
                <a:solidFill>
                  <a:schemeClr val="tx1"/>
                </a:solidFill>
                <a:latin typeface="Arial" charset="0"/>
                <a:ea typeface="ＭＳ Ｐゴシック" pitchFamily="34" charset="-128"/>
              </a:defRPr>
            </a:lvl2pPr>
            <a:lvl3pPr marL="1143000" indent="-228600" eaLnBrk="0" hangingPunct="0">
              <a:defRPr sz="3200">
                <a:solidFill>
                  <a:schemeClr val="tx1"/>
                </a:solidFill>
                <a:latin typeface="Arial" charset="0"/>
                <a:ea typeface="ＭＳ Ｐゴシック" pitchFamily="34" charset="-128"/>
              </a:defRPr>
            </a:lvl3pPr>
            <a:lvl4pPr marL="1600200" indent="-228600" eaLnBrk="0" hangingPunct="0">
              <a:defRPr sz="3200">
                <a:solidFill>
                  <a:schemeClr val="tx1"/>
                </a:solidFill>
                <a:latin typeface="Arial" charset="0"/>
                <a:ea typeface="ＭＳ Ｐゴシック" pitchFamily="34" charset="-128"/>
              </a:defRPr>
            </a:lvl4pPr>
            <a:lvl5pPr marL="2057400" indent="-228600" eaLnBrk="0" hangingPunct="0">
              <a:defRPr sz="32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charset="0"/>
                <a:ea typeface="ＭＳ Ｐゴシック" pitchFamily="34" charset="-128"/>
              </a:defRPr>
            </a:lvl9pPr>
          </a:lstStyle>
          <a:p>
            <a:pPr eaLnBrk="1" hangingPunct="1"/>
            <a:fld id="{A7BA98AB-3EEB-45C0-8FBA-C234901E3A44}" type="slidenum">
              <a:rPr lang="en-GB" sz="1200" smtClean="0"/>
              <a:pPr eaLnBrk="1" hangingPunct="1"/>
              <a:t>14</a:t>
            </a:fld>
            <a:endParaRPr lang="en-GB" sz="120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xfrm>
            <a:off x="896938" y="4683125"/>
            <a:ext cx="4941887" cy="277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r>
              <a:rPr lang="et-EE" sz="1200" b="1" dirty="0" err="1" smtClean="0">
                <a:latin typeface="Arial" charset="0"/>
                <a:ea typeface="ＭＳ Ｐゴシック" pitchFamily="34" charset="-128"/>
              </a:rPr>
              <a:t>Finland</a:t>
            </a:r>
            <a:endParaRPr lang="et-EE" sz="1200" b="1" dirty="0" smtClean="0">
              <a:latin typeface="Arial" charset="0"/>
              <a:ea typeface="ＭＳ Ｐゴシック" pitchFamily="34" charset="-128"/>
            </a:endParaRPr>
          </a:p>
          <a:p>
            <a:pPr>
              <a:buFontTx/>
              <a:buNone/>
            </a:pPr>
            <a:r>
              <a:rPr lang="et-EE" sz="1200" dirty="0" smtClean="0">
                <a:latin typeface="Arial" charset="0"/>
                <a:ea typeface="ＭＳ Ｐゴシック" pitchFamily="34" charset="-128"/>
              </a:rPr>
              <a:t>- University of Helsinki</a:t>
            </a:r>
          </a:p>
          <a:p>
            <a:pPr>
              <a:buFontTx/>
              <a:buNone/>
            </a:pP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Aalto</a:t>
            </a:r>
            <a:r>
              <a:rPr lang="et-EE" sz="1200" dirty="0" smtClean="0">
                <a:latin typeface="Arial" charset="0"/>
                <a:ea typeface="ＭＳ Ｐゴシック" pitchFamily="34" charset="-128"/>
              </a:rPr>
              <a:t> University</a:t>
            </a:r>
          </a:p>
          <a:p>
            <a:pPr>
              <a:buFontTx/>
              <a:buNone/>
            </a:pPr>
            <a:r>
              <a:rPr lang="et-EE" sz="1200" dirty="0" smtClean="0">
                <a:latin typeface="Arial" charset="0"/>
                <a:ea typeface="ＭＳ Ｐゴシック" pitchFamily="34" charset="-128"/>
              </a:rPr>
              <a:t>- University of </a:t>
            </a:r>
            <a:r>
              <a:rPr lang="et-EE" sz="1200" dirty="0" err="1" smtClean="0">
                <a:latin typeface="Arial" charset="0"/>
                <a:ea typeface="ＭＳ Ｐゴシック" pitchFamily="34" charset="-128"/>
              </a:rPr>
              <a:t>Eastern</a:t>
            </a: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Finland</a:t>
            </a:r>
            <a:endParaRPr lang="et-EE" sz="1200" dirty="0" smtClean="0">
              <a:latin typeface="Arial" charset="0"/>
              <a:ea typeface="ＭＳ Ｐゴシック" pitchFamily="34" charset="-128"/>
            </a:endParaRPr>
          </a:p>
          <a:p>
            <a:pPr>
              <a:buFontTx/>
              <a:buNone/>
            </a:pPr>
            <a:r>
              <a:rPr lang="et-EE" sz="1200" dirty="0" smtClean="0">
                <a:latin typeface="Arial" charset="0"/>
                <a:ea typeface="ＭＳ Ｐゴシック" pitchFamily="34" charset="-128"/>
              </a:rPr>
              <a:t>- University of Jyväskylä</a:t>
            </a:r>
          </a:p>
          <a:p>
            <a:pPr>
              <a:buFontTx/>
              <a:buNone/>
            </a:pPr>
            <a:r>
              <a:rPr lang="et-EE" sz="1200" dirty="0" smtClean="0">
                <a:latin typeface="Arial" charset="0"/>
                <a:ea typeface="ＭＳ Ｐゴシック" pitchFamily="34" charset="-128"/>
              </a:rPr>
              <a:t>- University of Oulu</a:t>
            </a:r>
          </a:p>
          <a:p>
            <a:pPr>
              <a:buFontTx/>
              <a:buNone/>
            </a:pPr>
            <a:r>
              <a:rPr lang="et-EE" sz="1200" dirty="0" smtClean="0">
                <a:latin typeface="Arial" charset="0"/>
                <a:ea typeface="ＭＳ Ｐゴシック" pitchFamily="34" charset="-128"/>
              </a:rPr>
              <a:t>- University of Tampere</a:t>
            </a:r>
          </a:p>
          <a:p>
            <a:pPr>
              <a:buFontTx/>
              <a:buNone/>
            </a:pPr>
            <a:r>
              <a:rPr lang="et-EE" sz="1200" dirty="0" smtClean="0">
                <a:latin typeface="Arial" charset="0"/>
                <a:ea typeface="ＭＳ Ｐゴシック" pitchFamily="34" charset="-128"/>
              </a:rPr>
              <a:t>- University of </a:t>
            </a:r>
            <a:r>
              <a:rPr lang="et-EE" sz="1200" dirty="0" err="1" smtClean="0">
                <a:latin typeface="Arial" charset="0"/>
                <a:ea typeface="ＭＳ Ｐゴシック" pitchFamily="34" charset="-128"/>
              </a:rPr>
              <a:t>Turku</a:t>
            </a:r>
            <a:endParaRPr lang="et-EE" sz="1200" dirty="0" smtClean="0">
              <a:latin typeface="Arial" charset="0"/>
              <a:ea typeface="ＭＳ Ｐゴシック" pitchFamily="34" charset="-128"/>
            </a:endParaRPr>
          </a:p>
          <a:p>
            <a:pPr>
              <a:buFontTx/>
              <a:buNone/>
            </a:pPr>
            <a:r>
              <a:rPr lang="et-EE" sz="1200" b="1" dirty="0" err="1" smtClean="0">
                <a:latin typeface="Arial" charset="0"/>
                <a:ea typeface="ＭＳ Ｐゴシック" pitchFamily="34" charset="-128"/>
              </a:rPr>
              <a:t>France</a:t>
            </a:r>
            <a:endParaRPr lang="et-EE" sz="1200" b="1" dirty="0" smtClean="0">
              <a:latin typeface="Arial" charset="0"/>
              <a:ea typeface="ＭＳ Ｐゴシック" pitchFamily="34" charset="-128"/>
            </a:endParaRPr>
          </a:p>
          <a:p>
            <a:pPr>
              <a:buFontTx/>
              <a:buNone/>
            </a:pPr>
            <a:r>
              <a:rPr lang="et-EE" sz="1200" dirty="0" smtClean="0">
                <a:latin typeface="Arial" charset="0"/>
                <a:ea typeface="ＭＳ Ｐゴシック" pitchFamily="34" charset="-128"/>
              </a:rPr>
              <a:t>- University of </a:t>
            </a:r>
            <a:r>
              <a:rPr lang="et-EE" sz="1200" dirty="0" err="1" smtClean="0">
                <a:latin typeface="Arial" charset="0"/>
                <a:ea typeface="ＭＳ Ｐゴシック" pitchFamily="34" charset="-128"/>
              </a:rPr>
              <a:t>Pierre</a:t>
            </a:r>
            <a:r>
              <a:rPr lang="et-EE" sz="1200" dirty="0" smtClean="0">
                <a:latin typeface="Arial" charset="0"/>
                <a:ea typeface="ＭＳ Ｐゴシック" pitchFamily="34" charset="-128"/>
              </a:rPr>
              <a:t> and Marie </a:t>
            </a:r>
            <a:r>
              <a:rPr lang="et-EE" sz="1200" dirty="0" err="1" smtClean="0">
                <a:latin typeface="Arial" charset="0"/>
                <a:ea typeface="ＭＳ Ｐゴシック" pitchFamily="34" charset="-128"/>
              </a:rPr>
              <a:t>Curie</a:t>
            </a:r>
            <a:r>
              <a:rPr lang="et-EE" sz="1200" dirty="0" smtClean="0">
                <a:latin typeface="Arial" charset="0"/>
                <a:ea typeface="ＭＳ Ｐゴシック" pitchFamily="34" charset="-128"/>
              </a:rPr>
              <a:t> (Paris 6)</a:t>
            </a:r>
          </a:p>
          <a:p>
            <a:pPr>
              <a:buFontTx/>
              <a:buNone/>
            </a:pP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François</a:t>
            </a: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Rabelais</a:t>
            </a:r>
            <a:r>
              <a:rPr lang="et-EE" sz="1200" dirty="0" smtClean="0">
                <a:latin typeface="Arial" charset="0"/>
                <a:ea typeface="ＭＳ Ｐゴシック" pitchFamily="34" charset="-128"/>
              </a:rPr>
              <a:t>' University of </a:t>
            </a:r>
            <a:r>
              <a:rPr lang="et-EE" sz="1200" dirty="0" err="1" smtClean="0">
                <a:latin typeface="Arial" charset="0"/>
                <a:ea typeface="ＭＳ Ｐゴシック" pitchFamily="34" charset="-128"/>
              </a:rPr>
              <a:t>Tours</a:t>
            </a:r>
            <a:endParaRPr lang="et-EE" sz="1200" dirty="0" smtClean="0">
              <a:latin typeface="Arial" charset="0"/>
              <a:ea typeface="ＭＳ Ｐゴシック" pitchFamily="34" charset="-128"/>
            </a:endParaRPr>
          </a:p>
          <a:p>
            <a:pPr>
              <a:buFontTx/>
              <a:buNone/>
            </a:pPr>
            <a:r>
              <a:rPr lang="et-EE" sz="1200" b="1" dirty="0" smtClean="0">
                <a:latin typeface="Arial" charset="0"/>
                <a:ea typeface="ＭＳ Ｐゴシック" pitchFamily="34" charset="-128"/>
              </a:rPr>
              <a:t>Georgia</a:t>
            </a:r>
          </a:p>
          <a:p>
            <a:pPr>
              <a:buFontTx/>
              <a:buNone/>
            </a:pPr>
            <a:r>
              <a:rPr lang="et-EE" sz="1200" dirty="0" smtClean="0">
                <a:latin typeface="Arial" charset="0"/>
                <a:ea typeface="ＭＳ Ｐゴシック" pitchFamily="34" charset="-128"/>
              </a:rPr>
              <a:t>- Tbilisi </a:t>
            </a:r>
            <a:r>
              <a:rPr lang="et-EE" sz="1200" dirty="0" err="1" smtClean="0">
                <a:latin typeface="Arial" charset="0"/>
                <a:ea typeface="ＭＳ Ｐゴシック" pitchFamily="34" charset="-128"/>
              </a:rPr>
              <a:t>State</a:t>
            </a:r>
            <a:r>
              <a:rPr lang="et-EE" sz="1200" dirty="0" smtClean="0">
                <a:latin typeface="Arial" charset="0"/>
                <a:ea typeface="ＭＳ Ｐゴシック" pitchFamily="34" charset="-128"/>
              </a:rPr>
              <a:t> University</a:t>
            </a:r>
          </a:p>
          <a:p>
            <a:pPr>
              <a:buFontTx/>
              <a:buNone/>
            </a:pPr>
            <a:r>
              <a:rPr lang="et-EE" sz="1200" b="1" dirty="0" err="1" smtClean="0">
                <a:latin typeface="Arial" charset="0"/>
                <a:ea typeface="ＭＳ Ｐゴシック" pitchFamily="34" charset="-128"/>
              </a:rPr>
              <a:t>Germany</a:t>
            </a:r>
            <a:endParaRPr lang="et-EE" sz="1200" b="1" dirty="0" smtClean="0">
              <a:latin typeface="Arial" charset="0"/>
              <a:ea typeface="ＭＳ Ｐゴシック" pitchFamily="34" charset="-128"/>
            </a:endParaRPr>
          </a:p>
          <a:p>
            <a:pPr>
              <a:buFontTx/>
              <a:buNone/>
            </a:pPr>
            <a:r>
              <a:rPr lang="et-EE" sz="1200" dirty="0" smtClean="0">
                <a:latin typeface="Arial" charset="0"/>
                <a:ea typeface="ＭＳ Ｐゴシック" pitchFamily="34" charset="-128"/>
              </a:rPr>
              <a:t>- Ernst </a:t>
            </a:r>
            <a:r>
              <a:rPr lang="et-EE" sz="1200" dirty="0" err="1" smtClean="0">
                <a:latin typeface="Arial" charset="0"/>
                <a:ea typeface="ＭＳ Ｐゴシック" pitchFamily="34" charset="-128"/>
              </a:rPr>
              <a:t>Moritz</a:t>
            </a: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Arndt</a:t>
            </a:r>
            <a:r>
              <a:rPr lang="et-EE" sz="1200" dirty="0" smtClean="0">
                <a:latin typeface="Arial" charset="0"/>
                <a:ea typeface="ＭＳ Ｐゴシック" pitchFamily="34" charset="-128"/>
              </a:rPr>
              <a:t> University of </a:t>
            </a:r>
            <a:r>
              <a:rPr lang="et-EE" sz="1200" dirty="0" err="1" smtClean="0">
                <a:latin typeface="Arial" charset="0"/>
                <a:ea typeface="ＭＳ Ｐゴシック" pitchFamily="34" charset="-128"/>
              </a:rPr>
              <a:t>Greifswald</a:t>
            </a:r>
            <a:endParaRPr lang="et-EE" sz="1200" dirty="0" smtClean="0">
              <a:latin typeface="Arial" charset="0"/>
              <a:ea typeface="ＭＳ Ｐゴシック" pitchFamily="34" charset="-128"/>
            </a:endParaRPr>
          </a:p>
          <a:p>
            <a:pPr>
              <a:buFontTx/>
              <a:buNone/>
            </a:pPr>
            <a:r>
              <a:rPr lang="et-EE" sz="1200" dirty="0" smtClean="0">
                <a:latin typeface="Arial" charset="0"/>
                <a:ea typeface="ＭＳ Ｐゴシック" pitchFamily="34" charset="-128"/>
              </a:rPr>
              <a:t>- Georg August University </a:t>
            </a:r>
            <a:r>
              <a:rPr lang="et-EE" sz="1200" dirty="0" err="1" smtClean="0">
                <a:latin typeface="Arial" charset="0"/>
                <a:ea typeface="ＭＳ Ｐゴシック" pitchFamily="34" charset="-128"/>
              </a:rPr>
              <a:t>Goettingen</a:t>
            </a:r>
            <a:endParaRPr lang="et-EE" sz="1200" dirty="0" smtClean="0">
              <a:latin typeface="Arial" charset="0"/>
              <a:ea typeface="ＭＳ Ｐゴシック" pitchFamily="34" charset="-128"/>
            </a:endParaRPr>
          </a:p>
          <a:p>
            <a:pPr>
              <a:buFontTx/>
              <a:buNone/>
            </a:pPr>
            <a:r>
              <a:rPr lang="et-EE" sz="1200" dirty="0" smtClean="0">
                <a:latin typeface="Arial" charset="0"/>
                <a:ea typeface="ＭＳ Ｐゴシック" pitchFamily="34" charset="-128"/>
              </a:rPr>
              <a:t>- University of Hamburg</a:t>
            </a:r>
          </a:p>
          <a:p>
            <a:pPr>
              <a:buFontTx/>
              <a:buNone/>
            </a:pPr>
            <a:r>
              <a:rPr lang="et-EE" sz="1200" dirty="0" smtClean="0">
                <a:latin typeface="Arial" charset="0"/>
                <a:ea typeface="ＭＳ Ｐゴシック" pitchFamily="34" charset="-128"/>
              </a:rPr>
              <a:t>- Christian </a:t>
            </a:r>
            <a:r>
              <a:rPr lang="et-EE" sz="1200" dirty="0" err="1" smtClean="0">
                <a:latin typeface="Arial" charset="0"/>
                <a:ea typeface="ＭＳ Ｐゴシック" pitchFamily="34" charset="-128"/>
              </a:rPr>
              <a:t>Albrecht</a:t>
            </a:r>
            <a:r>
              <a:rPr lang="et-EE" sz="1200" dirty="0" smtClean="0">
                <a:latin typeface="Arial" charset="0"/>
                <a:ea typeface="ＭＳ Ｐゴシック" pitchFamily="34" charset="-128"/>
              </a:rPr>
              <a:t> University of Kiel</a:t>
            </a:r>
          </a:p>
          <a:p>
            <a:pPr>
              <a:buFontTx/>
              <a:buNone/>
            </a:pPr>
            <a:r>
              <a:rPr lang="et-EE" sz="1200" dirty="0" smtClean="0">
                <a:latin typeface="Arial" charset="0"/>
                <a:ea typeface="ＭＳ Ｐゴシック" pitchFamily="34" charset="-128"/>
              </a:rPr>
              <a:t>- University of </a:t>
            </a:r>
            <a:r>
              <a:rPr lang="et-EE" sz="1200" dirty="0" err="1" smtClean="0">
                <a:latin typeface="Arial" charset="0"/>
                <a:ea typeface="ＭＳ Ｐゴシック" pitchFamily="34" charset="-128"/>
              </a:rPr>
              <a:t>Konstanz</a:t>
            </a:r>
            <a:r>
              <a:rPr lang="et-EE" sz="1200" dirty="0" smtClean="0">
                <a:latin typeface="Arial" charset="0"/>
                <a:ea typeface="ＭＳ Ｐゴシック" pitchFamily="34" charset="-128"/>
              </a:rPr>
              <a:t> </a:t>
            </a:r>
          </a:p>
          <a:p>
            <a:pPr>
              <a:buFontTx/>
              <a:buNone/>
            </a:pPr>
            <a:r>
              <a:rPr lang="et-EE" sz="1200" dirty="0" smtClean="0">
                <a:latin typeface="Arial" charset="0"/>
                <a:ea typeface="ＭＳ Ｐゴシック" pitchFamily="34" charset="-128"/>
              </a:rPr>
              <a:t>- University of Lübeck</a:t>
            </a:r>
          </a:p>
          <a:p>
            <a:pPr>
              <a:buFontTx/>
              <a:buNone/>
            </a:pP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Westphalian</a:t>
            </a: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Wilhelms</a:t>
            </a:r>
            <a:r>
              <a:rPr lang="et-EE" sz="1200" dirty="0" smtClean="0">
                <a:latin typeface="Arial" charset="0"/>
                <a:ea typeface="ＭＳ Ｐゴシック" pitchFamily="34" charset="-128"/>
              </a:rPr>
              <a:t> University of Münster</a:t>
            </a:r>
          </a:p>
          <a:p>
            <a:pPr>
              <a:buFontTx/>
              <a:buNone/>
            </a:pPr>
            <a:r>
              <a:rPr lang="et-EE" sz="1200" b="1" dirty="0" err="1" smtClean="0">
                <a:latin typeface="Arial" charset="0"/>
                <a:ea typeface="ＭＳ Ｐゴシック" pitchFamily="34" charset="-128"/>
              </a:rPr>
              <a:t>Greece</a:t>
            </a:r>
            <a:endParaRPr lang="et-EE" sz="1200" b="1" dirty="0" smtClean="0">
              <a:latin typeface="Arial" charset="0"/>
              <a:ea typeface="ＭＳ Ｐゴシック" pitchFamily="34" charset="-128"/>
            </a:endParaRPr>
          </a:p>
          <a:p>
            <a:pPr>
              <a:buFontTx/>
              <a:buNone/>
            </a:pPr>
            <a:r>
              <a:rPr lang="et-EE" sz="1200" dirty="0" smtClean="0">
                <a:latin typeface="Arial" charset="0"/>
                <a:ea typeface="ＭＳ Ｐゴシック" pitchFamily="34" charset="-128"/>
              </a:rPr>
              <a:t>- University of </a:t>
            </a:r>
            <a:r>
              <a:rPr lang="et-EE" sz="1200" dirty="0" err="1" smtClean="0">
                <a:latin typeface="Arial" charset="0"/>
                <a:ea typeface="ＭＳ Ｐゴシック" pitchFamily="34" charset="-128"/>
              </a:rPr>
              <a:t>Athens</a:t>
            </a:r>
            <a:endParaRPr lang="et-EE" sz="1200" dirty="0" smtClean="0">
              <a:latin typeface="Arial" charset="0"/>
              <a:ea typeface="ＭＳ Ｐゴシック" pitchFamily="34" charset="-128"/>
            </a:endParaRPr>
          </a:p>
          <a:p>
            <a:pPr>
              <a:buFontTx/>
              <a:buNone/>
            </a:pPr>
            <a:r>
              <a:rPr lang="et-EE" sz="1200" b="1" dirty="0" err="1" smtClean="0">
                <a:latin typeface="Arial" charset="0"/>
                <a:ea typeface="ＭＳ Ｐゴシック" pitchFamily="34" charset="-128"/>
              </a:rPr>
              <a:t>Italy</a:t>
            </a:r>
            <a:endParaRPr lang="et-EE" sz="1200" b="1" dirty="0" smtClean="0">
              <a:latin typeface="Arial" charset="0"/>
              <a:ea typeface="ＭＳ Ｐゴシック" pitchFamily="34" charset="-128"/>
            </a:endParaRPr>
          </a:p>
          <a:p>
            <a:pPr>
              <a:buFontTx/>
              <a:buNone/>
            </a:pP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Università</a:t>
            </a: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degli</a:t>
            </a: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Studi</a:t>
            </a: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di</a:t>
            </a:r>
            <a:r>
              <a:rPr lang="et-EE" sz="1200" dirty="0" smtClean="0">
                <a:latin typeface="Arial" charset="0"/>
                <a:ea typeface="ＭＳ Ｐゴシック" pitchFamily="34" charset="-128"/>
              </a:rPr>
              <a:t> Genova</a:t>
            </a:r>
          </a:p>
          <a:p>
            <a:pPr>
              <a:buFontTx/>
              <a:buNone/>
            </a:pPr>
            <a:r>
              <a:rPr lang="et-EE" sz="1200" b="1" dirty="0" err="1" smtClean="0">
                <a:latin typeface="Arial" charset="0"/>
                <a:ea typeface="ＭＳ Ｐゴシック" pitchFamily="34" charset="-128"/>
              </a:rPr>
              <a:t>Latvia</a:t>
            </a:r>
            <a:endParaRPr lang="et-EE" sz="1200" b="1" dirty="0" smtClean="0">
              <a:latin typeface="Arial" charset="0"/>
              <a:ea typeface="ＭＳ Ｐゴシック" pitchFamily="34" charset="-128"/>
            </a:endParaRPr>
          </a:p>
          <a:p>
            <a:pPr>
              <a:buFontTx/>
              <a:buNone/>
            </a:pPr>
            <a:r>
              <a:rPr lang="et-EE" sz="1200" dirty="0" smtClean="0">
                <a:latin typeface="Arial" charset="0"/>
                <a:ea typeface="ＭＳ Ｐゴシック" pitchFamily="34" charset="-128"/>
              </a:rPr>
              <a:t>- University of </a:t>
            </a:r>
            <a:r>
              <a:rPr lang="et-EE" sz="1200" dirty="0" err="1" smtClean="0">
                <a:latin typeface="Arial" charset="0"/>
                <a:ea typeface="ＭＳ Ｐゴシック" pitchFamily="34" charset="-128"/>
              </a:rPr>
              <a:t>Latvia</a:t>
            </a:r>
            <a:endParaRPr lang="et-EE" sz="1200" dirty="0" smtClean="0">
              <a:latin typeface="Arial" charset="0"/>
              <a:ea typeface="ＭＳ Ｐゴシック" pitchFamily="34" charset="-128"/>
            </a:endParaRPr>
          </a:p>
          <a:p>
            <a:pPr>
              <a:buFontTx/>
              <a:buNone/>
            </a:pPr>
            <a:r>
              <a:rPr lang="et-EE" sz="1200" b="1" dirty="0" err="1" smtClean="0">
                <a:latin typeface="Arial" charset="0"/>
                <a:ea typeface="ＭＳ Ｐゴシック" pitchFamily="34" charset="-128"/>
              </a:rPr>
              <a:t>Lithuania</a:t>
            </a:r>
            <a:endParaRPr lang="et-EE" sz="1200" b="1" dirty="0" smtClean="0">
              <a:latin typeface="Arial" charset="0"/>
              <a:ea typeface="ＭＳ Ｐゴシック" pitchFamily="34" charset="-128"/>
            </a:endParaRPr>
          </a:p>
          <a:p>
            <a:pPr>
              <a:buFontTx/>
              <a:buNone/>
            </a:pPr>
            <a:r>
              <a:rPr lang="et-EE" sz="1200" dirty="0" smtClean="0">
                <a:latin typeface="Arial" charset="0"/>
                <a:ea typeface="ＭＳ Ｐゴシック" pitchFamily="34" charset="-128"/>
              </a:rPr>
              <a:t>- Vilnius University</a:t>
            </a:r>
          </a:p>
          <a:p>
            <a:pPr>
              <a:buFontTx/>
              <a:buNone/>
            </a:pPr>
            <a:r>
              <a:rPr lang="et-EE" sz="1200" b="1" dirty="0" smtClean="0">
                <a:latin typeface="Arial" charset="0"/>
                <a:ea typeface="ＭＳ Ｐゴシック" pitchFamily="34" charset="-128"/>
              </a:rPr>
              <a:t>Moldova</a:t>
            </a:r>
          </a:p>
          <a:p>
            <a:pPr>
              <a:buFontTx/>
              <a:buNone/>
            </a:pPr>
            <a:r>
              <a:rPr lang="et-EE" sz="1200" dirty="0" smtClean="0">
                <a:latin typeface="Arial" charset="0"/>
                <a:ea typeface="ＭＳ Ｐゴシック" pitchFamily="34" charset="-128"/>
              </a:rPr>
              <a:t>- Moldova </a:t>
            </a:r>
            <a:r>
              <a:rPr lang="et-EE" sz="1200" dirty="0" err="1" smtClean="0">
                <a:latin typeface="Arial" charset="0"/>
                <a:ea typeface="ＭＳ Ｐゴシック" pitchFamily="34" charset="-128"/>
              </a:rPr>
              <a:t>State</a:t>
            </a:r>
            <a:r>
              <a:rPr lang="et-EE" sz="1200" dirty="0" smtClean="0">
                <a:latin typeface="Arial" charset="0"/>
                <a:ea typeface="ＭＳ Ｐゴシック" pitchFamily="34" charset="-128"/>
              </a:rPr>
              <a:t> University</a:t>
            </a:r>
          </a:p>
          <a:p>
            <a:pPr>
              <a:buFontTx/>
              <a:buNone/>
            </a:pPr>
            <a:r>
              <a:rPr lang="et-EE" sz="1200" b="1" dirty="0" err="1" smtClean="0">
                <a:latin typeface="Arial" charset="0"/>
                <a:ea typeface="ＭＳ Ｐゴシック" pitchFamily="34" charset="-128"/>
              </a:rPr>
              <a:t>The</a:t>
            </a:r>
            <a:r>
              <a:rPr lang="et-EE" sz="1200" b="1" dirty="0" smtClean="0">
                <a:latin typeface="Arial" charset="0"/>
                <a:ea typeface="ＭＳ Ｐゴシック" pitchFamily="34" charset="-128"/>
              </a:rPr>
              <a:t> </a:t>
            </a:r>
            <a:r>
              <a:rPr lang="et-EE" sz="1200" b="1" dirty="0" err="1" smtClean="0">
                <a:latin typeface="Arial" charset="0"/>
                <a:ea typeface="ＭＳ Ｐゴシック" pitchFamily="34" charset="-128"/>
              </a:rPr>
              <a:t>Netherlands</a:t>
            </a:r>
            <a:endParaRPr lang="et-EE" sz="1200" b="1" dirty="0" smtClean="0">
              <a:latin typeface="Arial" charset="0"/>
              <a:ea typeface="ＭＳ Ｐゴシック" pitchFamily="34" charset="-128"/>
            </a:endParaRPr>
          </a:p>
          <a:p>
            <a:pPr>
              <a:buFontTx/>
              <a:buNone/>
            </a:pPr>
            <a:r>
              <a:rPr lang="et-EE" sz="1200" dirty="0" smtClean="0">
                <a:latin typeface="Arial" charset="0"/>
                <a:ea typeface="ＭＳ Ｐゴシック" pitchFamily="34" charset="-128"/>
              </a:rPr>
              <a:t>- University of Amsterdam</a:t>
            </a:r>
          </a:p>
          <a:p>
            <a:pPr>
              <a:buFontTx/>
              <a:buNone/>
            </a:pPr>
            <a:r>
              <a:rPr lang="et-EE" sz="1200" dirty="0" smtClean="0">
                <a:latin typeface="Arial" charset="0"/>
                <a:ea typeface="ＭＳ Ｐゴシック" pitchFamily="34" charset="-128"/>
              </a:rPr>
              <a:t>- University of Groningen</a:t>
            </a:r>
          </a:p>
          <a:p>
            <a:pPr>
              <a:buFontTx/>
              <a:buNone/>
            </a:pPr>
            <a:r>
              <a:rPr lang="et-EE" sz="1200" b="1" dirty="0" err="1" smtClean="0">
                <a:latin typeface="Arial" charset="0"/>
                <a:ea typeface="ＭＳ Ｐゴシック" pitchFamily="34" charset="-128"/>
              </a:rPr>
              <a:t>Poland</a:t>
            </a:r>
            <a:endParaRPr lang="et-EE" sz="1200" b="1" dirty="0" smtClean="0">
              <a:latin typeface="Arial" charset="0"/>
              <a:ea typeface="ＭＳ Ｐゴシック" pitchFamily="34" charset="-128"/>
            </a:endParaRPr>
          </a:p>
          <a:p>
            <a:pPr>
              <a:buFontTx/>
              <a:buNone/>
            </a:pP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Wroclaw</a:t>
            </a:r>
            <a:r>
              <a:rPr lang="et-EE" sz="1200" dirty="0" smtClean="0">
                <a:latin typeface="Arial" charset="0"/>
                <a:ea typeface="ＭＳ Ｐゴシック" pitchFamily="34" charset="-128"/>
              </a:rPr>
              <a:t> University</a:t>
            </a:r>
          </a:p>
          <a:p>
            <a:pPr>
              <a:buFontTx/>
              <a:buNone/>
            </a:pPr>
            <a:r>
              <a:rPr lang="et-EE" sz="1200" b="1" dirty="0" smtClean="0">
                <a:latin typeface="Arial" charset="0"/>
                <a:ea typeface="ＭＳ Ｐゴシック" pitchFamily="34" charset="-128"/>
              </a:rPr>
              <a:t>Portugal</a:t>
            </a:r>
          </a:p>
          <a:p>
            <a:pPr>
              <a:buFontTx/>
              <a:buNone/>
            </a:pPr>
            <a:r>
              <a:rPr lang="et-EE" sz="1200" dirty="0" smtClean="0">
                <a:latin typeface="Arial" charset="0"/>
                <a:ea typeface="ＭＳ Ｐゴシック" pitchFamily="34" charset="-128"/>
              </a:rPr>
              <a:t>- University of </a:t>
            </a:r>
            <a:r>
              <a:rPr lang="et-EE" sz="1200" dirty="0" err="1" smtClean="0">
                <a:latin typeface="Arial" charset="0"/>
                <a:ea typeface="ＭＳ Ｐゴシック" pitchFamily="34" charset="-128"/>
              </a:rPr>
              <a:t>Lisbon</a:t>
            </a:r>
            <a:endParaRPr lang="et-EE" sz="1200" dirty="0" smtClean="0">
              <a:latin typeface="Arial" charset="0"/>
              <a:ea typeface="ＭＳ Ｐゴシック" pitchFamily="34" charset="-128"/>
            </a:endParaRPr>
          </a:p>
          <a:p>
            <a:pPr>
              <a:buFontTx/>
              <a:buNone/>
            </a:pPr>
            <a:r>
              <a:rPr lang="et-EE" sz="1200" b="1" dirty="0" err="1" smtClean="0">
                <a:latin typeface="Arial" charset="0"/>
                <a:ea typeface="ＭＳ Ｐゴシック" pitchFamily="34" charset="-128"/>
              </a:rPr>
              <a:t>Russia</a:t>
            </a:r>
            <a:endParaRPr lang="et-EE" sz="1200" b="1" dirty="0" smtClean="0">
              <a:latin typeface="Arial" charset="0"/>
              <a:ea typeface="ＭＳ Ｐゴシック" pitchFamily="34" charset="-128"/>
            </a:endParaRPr>
          </a:p>
          <a:p>
            <a:pPr>
              <a:buFontTx/>
              <a:buNone/>
            </a:pP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Herzen</a:t>
            </a: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State</a:t>
            </a: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Pedagogical</a:t>
            </a:r>
            <a:r>
              <a:rPr lang="et-EE" sz="1200" dirty="0" smtClean="0">
                <a:latin typeface="Arial" charset="0"/>
                <a:ea typeface="ＭＳ Ｐゴシック" pitchFamily="34" charset="-128"/>
              </a:rPr>
              <a:t> University of </a:t>
            </a:r>
            <a:r>
              <a:rPr lang="et-EE" sz="1200" dirty="0" err="1" smtClean="0">
                <a:latin typeface="Arial" charset="0"/>
                <a:ea typeface="ＭＳ Ｐゴシック" pitchFamily="34" charset="-128"/>
              </a:rPr>
              <a:t>Russia</a:t>
            </a:r>
            <a:endParaRPr lang="et-EE" sz="1200" dirty="0" smtClean="0">
              <a:latin typeface="Arial" charset="0"/>
              <a:ea typeface="ＭＳ Ｐゴシック" pitchFamily="34" charset="-128"/>
            </a:endParaRPr>
          </a:p>
          <a:p>
            <a:pPr>
              <a:buFontTx/>
              <a:buNone/>
            </a:pP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Russian</a:t>
            </a: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State</a:t>
            </a:r>
            <a:r>
              <a:rPr lang="et-EE" sz="1200" dirty="0" smtClean="0">
                <a:latin typeface="Arial" charset="0"/>
                <a:ea typeface="ＭＳ Ｐゴシック" pitchFamily="34" charset="-128"/>
              </a:rPr>
              <a:t> University </a:t>
            </a:r>
            <a:r>
              <a:rPr lang="et-EE" sz="1200" dirty="0" err="1" smtClean="0">
                <a:latin typeface="Arial" charset="0"/>
                <a:ea typeface="ＭＳ Ｐゴシック" pitchFamily="34" charset="-128"/>
              </a:rPr>
              <a:t>for</a:t>
            </a: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Humanities</a:t>
            </a:r>
            <a:endParaRPr lang="et-EE" sz="1200" dirty="0" smtClean="0">
              <a:latin typeface="Arial" charset="0"/>
              <a:ea typeface="ＭＳ Ｐゴシック" pitchFamily="34" charset="-128"/>
            </a:endParaRPr>
          </a:p>
          <a:p>
            <a:pPr>
              <a:buFontTx/>
              <a:buNone/>
            </a:pPr>
            <a:r>
              <a:rPr lang="et-EE" sz="1200" dirty="0" smtClean="0">
                <a:latin typeface="Arial" charset="0"/>
                <a:ea typeface="ＭＳ Ｐゴシック" pitchFamily="34" charset="-128"/>
              </a:rPr>
              <a:t>- Saint </a:t>
            </a:r>
            <a:r>
              <a:rPr lang="et-EE" sz="1200" dirty="0" err="1" smtClean="0">
                <a:latin typeface="Arial" charset="0"/>
                <a:ea typeface="ＭＳ Ｐゴシック" pitchFamily="34" charset="-128"/>
              </a:rPr>
              <a:t>Petersburg</a:t>
            </a: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State</a:t>
            </a:r>
            <a:r>
              <a:rPr lang="et-EE" sz="1200" dirty="0" smtClean="0">
                <a:latin typeface="Arial" charset="0"/>
                <a:ea typeface="ＭＳ Ｐゴシック" pitchFamily="34" charset="-128"/>
              </a:rPr>
              <a:t> University of </a:t>
            </a:r>
            <a:r>
              <a:rPr lang="et-EE" sz="1200" dirty="0" err="1" smtClean="0">
                <a:latin typeface="Arial" charset="0"/>
                <a:ea typeface="ＭＳ Ｐゴシック" pitchFamily="34" charset="-128"/>
              </a:rPr>
              <a:t>Economics</a:t>
            </a:r>
            <a:r>
              <a:rPr lang="et-EE" sz="1200" dirty="0" smtClean="0">
                <a:latin typeface="Arial" charset="0"/>
                <a:ea typeface="ＭＳ Ｐゴシック" pitchFamily="34" charset="-128"/>
              </a:rPr>
              <a:t> and </a:t>
            </a:r>
            <a:r>
              <a:rPr lang="et-EE" sz="1200" dirty="0" err="1" smtClean="0">
                <a:latin typeface="Arial" charset="0"/>
                <a:ea typeface="ＭＳ Ｐゴシック" pitchFamily="34" charset="-128"/>
              </a:rPr>
              <a:t>Finance</a:t>
            </a:r>
            <a:endParaRPr lang="et-EE" sz="1200" dirty="0" smtClean="0">
              <a:latin typeface="Arial" charset="0"/>
              <a:ea typeface="ＭＳ Ｐゴシック" pitchFamily="34" charset="-128"/>
            </a:endParaRPr>
          </a:p>
          <a:p>
            <a:pPr>
              <a:buFontTx/>
              <a:buNone/>
            </a:pP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Saint-Petersburg</a:t>
            </a: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State</a:t>
            </a:r>
            <a:r>
              <a:rPr lang="et-EE" sz="1200" dirty="0" smtClean="0">
                <a:latin typeface="Arial" charset="0"/>
                <a:ea typeface="ＭＳ Ｐゴシック" pitchFamily="34" charset="-128"/>
              </a:rPr>
              <a:t> University</a:t>
            </a:r>
          </a:p>
          <a:p>
            <a:pPr>
              <a:buFontTx/>
              <a:buNone/>
            </a:pP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Voronezh</a:t>
            </a: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State</a:t>
            </a:r>
            <a:r>
              <a:rPr lang="et-EE" sz="1200" dirty="0" smtClean="0">
                <a:latin typeface="Arial" charset="0"/>
                <a:ea typeface="ＭＳ Ｐゴシック" pitchFamily="34" charset="-128"/>
              </a:rPr>
              <a:t> University</a:t>
            </a:r>
          </a:p>
          <a:p>
            <a:pPr>
              <a:buFontTx/>
              <a:buNone/>
            </a:pP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Pskov</a:t>
            </a: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State</a:t>
            </a:r>
            <a:r>
              <a:rPr lang="et-EE" sz="1200" dirty="0" smtClean="0">
                <a:latin typeface="Arial" charset="0"/>
                <a:ea typeface="ＭＳ Ｐゴシック" pitchFamily="34" charset="-128"/>
              </a:rPr>
              <a:t> University</a:t>
            </a:r>
          </a:p>
          <a:p>
            <a:pPr>
              <a:buFontTx/>
              <a:buNone/>
            </a:pP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Lomonosov</a:t>
            </a: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Moscow</a:t>
            </a: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State</a:t>
            </a:r>
            <a:r>
              <a:rPr lang="et-EE" sz="1200" dirty="0" smtClean="0">
                <a:latin typeface="Arial" charset="0"/>
                <a:ea typeface="ＭＳ Ｐゴシック" pitchFamily="34" charset="-128"/>
              </a:rPr>
              <a:t> University</a:t>
            </a:r>
          </a:p>
          <a:p>
            <a:pPr>
              <a:buFontTx/>
              <a:buNone/>
            </a:pP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National</a:t>
            </a: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Research</a:t>
            </a:r>
            <a:r>
              <a:rPr lang="et-EE" sz="1200" dirty="0" smtClean="0">
                <a:latin typeface="Arial" charset="0"/>
                <a:ea typeface="ＭＳ Ｐゴシック" pitchFamily="34" charset="-128"/>
              </a:rPr>
              <a:t> University </a:t>
            </a:r>
            <a:r>
              <a:rPr lang="et-EE" sz="1200" dirty="0" err="1" smtClean="0">
                <a:latin typeface="Arial" charset="0"/>
                <a:ea typeface="ＭＳ Ｐゴシック" pitchFamily="34" charset="-128"/>
              </a:rPr>
              <a:t>Higher</a:t>
            </a: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School</a:t>
            </a:r>
            <a:r>
              <a:rPr lang="et-EE" sz="1200" dirty="0" smtClean="0">
                <a:latin typeface="Arial" charset="0"/>
                <a:ea typeface="ＭＳ Ｐゴシック" pitchFamily="34" charset="-128"/>
              </a:rPr>
              <a:t> of </a:t>
            </a:r>
            <a:r>
              <a:rPr lang="et-EE" sz="1200" dirty="0" err="1" smtClean="0">
                <a:latin typeface="Arial" charset="0"/>
                <a:ea typeface="ＭＳ Ｐゴシック" pitchFamily="34" charset="-128"/>
              </a:rPr>
              <a:t>Economics</a:t>
            </a: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Moscow</a:t>
            </a:r>
            <a:endParaRPr lang="et-EE" sz="1200" dirty="0" smtClean="0">
              <a:latin typeface="Arial" charset="0"/>
              <a:ea typeface="ＭＳ Ｐゴシック" pitchFamily="34" charset="-128"/>
            </a:endParaRPr>
          </a:p>
          <a:p>
            <a:pPr>
              <a:buFontTx/>
              <a:buNone/>
            </a:pPr>
            <a:r>
              <a:rPr lang="et-EE" sz="1200" b="1" dirty="0" smtClean="0">
                <a:latin typeface="Arial" charset="0"/>
                <a:ea typeface="ＭＳ Ｐゴシック" pitchFamily="34" charset="-128"/>
              </a:rPr>
              <a:t>Spain</a:t>
            </a:r>
          </a:p>
          <a:p>
            <a:pPr>
              <a:buFontTx/>
              <a:buNone/>
            </a:pPr>
            <a:r>
              <a:rPr lang="et-EE" sz="1200" dirty="0" smtClean="0">
                <a:latin typeface="Arial" charset="0"/>
                <a:ea typeface="ＭＳ Ｐゴシック" pitchFamily="34" charset="-128"/>
              </a:rPr>
              <a:t>- University of </a:t>
            </a:r>
            <a:r>
              <a:rPr lang="et-EE" sz="1200" dirty="0" err="1" smtClean="0">
                <a:latin typeface="Arial" charset="0"/>
                <a:ea typeface="ＭＳ Ｐゴシック" pitchFamily="34" charset="-128"/>
              </a:rPr>
              <a:t>Granada</a:t>
            </a:r>
            <a:endParaRPr lang="et-EE" sz="1200" dirty="0" smtClean="0">
              <a:latin typeface="Arial" charset="0"/>
              <a:ea typeface="ＭＳ Ｐゴシック" pitchFamily="34" charset="-128"/>
            </a:endParaRPr>
          </a:p>
          <a:p>
            <a:pPr>
              <a:buFontTx/>
              <a:buNone/>
            </a:pPr>
            <a:r>
              <a:rPr lang="en-US" sz="1200" b="1" dirty="0" smtClean="0">
                <a:latin typeface="Arial" charset="0"/>
                <a:ea typeface="ＭＳ Ｐゴシック" pitchFamily="34" charset="-128"/>
              </a:rPr>
              <a:t>Sweden</a:t>
            </a:r>
          </a:p>
          <a:p>
            <a:pPr>
              <a:buFontTx/>
              <a:buNone/>
            </a:pPr>
            <a:r>
              <a:rPr lang="en-US" sz="1200" dirty="0" smtClean="0">
                <a:latin typeface="Arial" charset="0"/>
                <a:ea typeface="ＭＳ Ｐゴシック" pitchFamily="34" charset="-128"/>
              </a:rPr>
              <a:t>- University of Gothenburg</a:t>
            </a:r>
          </a:p>
          <a:p>
            <a:pPr>
              <a:buFontTx/>
              <a:buNone/>
            </a:pPr>
            <a:r>
              <a:rPr lang="en-US" sz="1200" dirty="0" smtClean="0">
                <a:latin typeface="Arial" charset="0"/>
                <a:ea typeface="ＭＳ Ｐゴシック" pitchFamily="34" charset="-128"/>
              </a:rPr>
              <a:t>- Uppsala University</a:t>
            </a:r>
          </a:p>
          <a:p>
            <a:pPr>
              <a:buFontTx/>
              <a:buNone/>
            </a:pPr>
            <a:r>
              <a:rPr lang="et-EE" sz="1200" b="1" dirty="0" err="1" smtClean="0">
                <a:latin typeface="Arial" charset="0"/>
                <a:ea typeface="ＭＳ Ｐゴシック" pitchFamily="34" charset="-128"/>
              </a:rPr>
              <a:t>Australia</a:t>
            </a:r>
            <a:endParaRPr lang="et-EE" sz="1200" b="1" dirty="0" smtClean="0">
              <a:latin typeface="Arial" charset="0"/>
              <a:ea typeface="ＭＳ Ｐゴシック" pitchFamily="34" charset="-128"/>
            </a:endParaRPr>
          </a:p>
          <a:p>
            <a:pPr marL="171450" indent="-171450">
              <a:buFontTx/>
              <a:buChar char="-"/>
            </a:pPr>
            <a:r>
              <a:rPr lang="et-EE" sz="1200" dirty="0" smtClean="0">
                <a:latin typeface="Arial" charset="0"/>
                <a:ea typeface="ＭＳ Ｐゴシック" pitchFamily="34" charset="-128"/>
              </a:rPr>
              <a:t>University of Melbourne</a:t>
            </a:r>
          </a:p>
          <a:p>
            <a:pPr marL="0" indent="0">
              <a:buFontTx/>
              <a:buNone/>
            </a:pPr>
            <a:r>
              <a:rPr lang="et-EE" sz="1200" b="1" dirty="0" err="1" smtClean="0">
                <a:latin typeface="Arial" charset="0"/>
                <a:ea typeface="ＭＳ Ｐゴシック" pitchFamily="34" charset="-128"/>
              </a:rPr>
              <a:t>China</a:t>
            </a:r>
            <a:endParaRPr lang="et-EE" sz="1200" b="1" dirty="0" smtClean="0">
              <a:latin typeface="Arial" charset="0"/>
              <a:ea typeface="ＭＳ Ｐゴシック" pitchFamily="34" charset="-128"/>
            </a:endParaRPr>
          </a:p>
          <a:p>
            <a:pPr>
              <a:buFontTx/>
              <a:buNone/>
            </a:pP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Hong</a:t>
            </a:r>
            <a:r>
              <a:rPr lang="et-EE" sz="1200" dirty="0" smtClean="0">
                <a:latin typeface="Arial" charset="0"/>
                <a:ea typeface="ＭＳ Ｐゴシック" pitchFamily="34" charset="-128"/>
              </a:rPr>
              <a:t> Kong Baptist University</a:t>
            </a:r>
          </a:p>
          <a:p>
            <a:pPr>
              <a:buFontTx/>
              <a:buNone/>
            </a:pP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Tsinghua</a:t>
            </a:r>
            <a:r>
              <a:rPr lang="et-EE" sz="1200" dirty="0" smtClean="0">
                <a:latin typeface="Arial" charset="0"/>
                <a:ea typeface="ＭＳ Ｐゴシック" pitchFamily="34" charset="-128"/>
              </a:rPr>
              <a:t> University</a:t>
            </a:r>
          </a:p>
          <a:p>
            <a:pPr>
              <a:buFontTx/>
              <a:buNone/>
            </a:pPr>
            <a:r>
              <a:rPr lang="et-EE" sz="1200" dirty="0" smtClean="0">
                <a:latin typeface="Arial" charset="0"/>
                <a:ea typeface="ＭＳ Ｐゴシック" pitchFamily="34" charset="-128"/>
              </a:rPr>
              <a:t>- Beijing </a:t>
            </a:r>
            <a:r>
              <a:rPr lang="et-EE" sz="1200" dirty="0" err="1" smtClean="0">
                <a:latin typeface="Arial" charset="0"/>
                <a:ea typeface="ＭＳ Ｐゴシック" pitchFamily="34" charset="-128"/>
              </a:rPr>
              <a:t>Jiaotong</a:t>
            </a:r>
            <a:r>
              <a:rPr lang="et-EE" sz="1200" dirty="0" smtClean="0">
                <a:latin typeface="Arial" charset="0"/>
                <a:ea typeface="ＭＳ Ｐゴシック" pitchFamily="34" charset="-128"/>
              </a:rPr>
              <a:t> University</a:t>
            </a:r>
          </a:p>
          <a:p>
            <a:pPr>
              <a:buFontTx/>
              <a:buNone/>
            </a:pPr>
            <a:r>
              <a:rPr lang="et-EE" sz="1200" dirty="0" smtClean="0">
                <a:latin typeface="Arial" charset="0"/>
                <a:ea typeface="ＭＳ Ｐゴシック" pitchFamily="34" charset="-128"/>
              </a:rPr>
              <a:t>- University of </a:t>
            </a:r>
            <a:r>
              <a:rPr lang="et-EE" sz="1200" dirty="0" err="1" smtClean="0">
                <a:latin typeface="Arial" charset="0"/>
                <a:ea typeface="ＭＳ Ｐゴシック" pitchFamily="34" charset="-128"/>
              </a:rPr>
              <a:t>Science</a:t>
            </a:r>
            <a:r>
              <a:rPr lang="et-EE" sz="1200" dirty="0" smtClean="0">
                <a:latin typeface="Arial" charset="0"/>
                <a:ea typeface="ＭＳ Ｐゴシック" pitchFamily="34" charset="-128"/>
              </a:rPr>
              <a:t> and </a:t>
            </a:r>
            <a:r>
              <a:rPr lang="et-EE" sz="1200" dirty="0" err="1" smtClean="0">
                <a:latin typeface="Arial" charset="0"/>
                <a:ea typeface="ＭＳ Ｐゴシック" pitchFamily="34" charset="-128"/>
              </a:rPr>
              <a:t>Technology</a:t>
            </a:r>
            <a:r>
              <a:rPr lang="et-EE" sz="1200" dirty="0" smtClean="0">
                <a:latin typeface="Arial" charset="0"/>
                <a:ea typeface="ＭＳ Ｐゴシック" pitchFamily="34" charset="-128"/>
              </a:rPr>
              <a:t> Beijing</a:t>
            </a:r>
          </a:p>
          <a:p>
            <a:pPr>
              <a:buFontTx/>
              <a:buNone/>
            </a:pP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Shanghai</a:t>
            </a:r>
            <a:r>
              <a:rPr lang="et-EE" sz="1200" dirty="0" smtClean="0">
                <a:latin typeface="Arial" charset="0"/>
                <a:ea typeface="ＭＳ Ｐゴシック" pitchFamily="34" charset="-128"/>
              </a:rPr>
              <a:t> University</a:t>
            </a:r>
          </a:p>
          <a:p>
            <a:pPr>
              <a:buFontTx/>
              <a:buNone/>
            </a:pP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Southeast</a:t>
            </a:r>
            <a:r>
              <a:rPr lang="et-EE" sz="1200" dirty="0" smtClean="0">
                <a:latin typeface="Arial" charset="0"/>
                <a:ea typeface="ＭＳ Ｐゴシック" pitchFamily="34" charset="-128"/>
              </a:rPr>
              <a:t> University</a:t>
            </a:r>
          </a:p>
          <a:p>
            <a:pPr>
              <a:buFontTx/>
              <a:buNone/>
            </a:pP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Tongji</a:t>
            </a:r>
            <a:r>
              <a:rPr lang="et-EE" sz="1200" dirty="0" smtClean="0">
                <a:latin typeface="Arial" charset="0"/>
                <a:ea typeface="ＭＳ Ｐゴシック" pitchFamily="34" charset="-128"/>
              </a:rPr>
              <a:t> University</a:t>
            </a:r>
          </a:p>
          <a:p>
            <a:pPr>
              <a:buFontTx/>
              <a:buNone/>
            </a:pPr>
            <a:r>
              <a:rPr lang="et-EE" sz="1200" dirty="0" smtClean="0">
                <a:latin typeface="Arial" charset="0"/>
                <a:ea typeface="ＭＳ Ｐゴシック" pitchFamily="34" charset="-128"/>
              </a:rPr>
              <a:t>- University of </a:t>
            </a:r>
            <a:r>
              <a:rPr lang="et-EE" sz="1200" dirty="0" err="1" smtClean="0">
                <a:latin typeface="Arial" charset="0"/>
                <a:ea typeface="ＭＳ Ｐゴシック" pitchFamily="34" charset="-128"/>
              </a:rPr>
              <a:t>Shanghai</a:t>
            </a: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for</a:t>
            </a: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Science</a:t>
            </a:r>
            <a:r>
              <a:rPr lang="et-EE" sz="1200" dirty="0" smtClean="0">
                <a:latin typeface="Arial" charset="0"/>
                <a:ea typeface="ＭＳ Ｐゴシック" pitchFamily="34" charset="-128"/>
              </a:rPr>
              <a:t> and </a:t>
            </a:r>
            <a:r>
              <a:rPr lang="et-EE" sz="1200" dirty="0" err="1" smtClean="0">
                <a:latin typeface="Arial" charset="0"/>
                <a:ea typeface="ＭＳ Ｐゴシック" pitchFamily="34" charset="-128"/>
              </a:rPr>
              <a:t>Technology</a:t>
            </a:r>
            <a:endParaRPr lang="et-EE" sz="1200" dirty="0" smtClean="0">
              <a:latin typeface="Arial" charset="0"/>
              <a:ea typeface="ＭＳ Ｐゴシック" pitchFamily="34" charset="-128"/>
            </a:endParaRPr>
          </a:p>
          <a:p>
            <a:pPr>
              <a:buFontTx/>
              <a:buNone/>
            </a:pPr>
            <a:r>
              <a:rPr lang="et-EE" sz="1200" b="1" dirty="0" smtClean="0">
                <a:latin typeface="Arial" charset="0"/>
                <a:ea typeface="ＭＳ Ｐゴシック" pitchFamily="34" charset="-128"/>
              </a:rPr>
              <a:t>India</a:t>
            </a:r>
          </a:p>
          <a:p>
            <a:pPr>
              <a:buFontTx/>
              <a:buNone/>
            </a:pPr>
            <a:r>
              <a:rPr lang="et-EE" sz="1200" dirty="0" err="1" smtClean="0">
                <a:latin typeface="Arial" charset="0"/>
                <a:ea typeface="ＭＳ Ｐゴシック" pitchFamily="34" charset="-128"/>
              </a:rPr>
              <a:t>Jawaharlal</a:t>
            </a: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Nehru</a:t>
            </a: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Unievrsity</a:t>
            </a:r>
            <a:endParaRPr lang="et-EE" sz="1200" dirty="0" smtClean="0">
              <a:latin typeface="Arial" charset="0"/>
              <a:ea typeface="ＭＳ Ｐゴシック" pitchFamily="34" charset="-128"/>
            </a:endParaRPr>
          </a:p>
          <a:p>
            <a:pPr>
              <a:buFontTx/>
              <a:buNone/>
            </a:pPr>
            <a:r>
              <a:rPr lang="et-EE" sz="1200" b="1" dirty="0" err="1" smtClean="0">
                <a:latin typeface="Arial" charset="0"/>
                <a:ea typeface="ＭＳ Ｐゴシック" pitchFamily="34" charset="-128"/>
              </a:rPr>
              <a:t>Japan</a:t>
            </a:r>
            <a:endParaRPr lang="et-EE" sz="1200" b="1" dirty="0" smtClean="0">
              <a:latin typeface="Arial" charset="0"/>
              <a:ea typeface="ＭＳ Ｐゴシック" pitchFamily="34" charset="-128"/>
            </a:endParaRPr>
          </a:p>
          <a:p>
            <a:pPr>
              <a:buFontTx/>
              <a:buNone/>
            </a:pP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Kansai</a:t>
            </a: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Gaidai</a:t>
            </a:r>
            <a:r>
              <a:rPr lang="et-EE" sz="1200" dirty="0" smtClean="0">
                <a:latin typeface="Arial" charset="0"/>
                <a:ea typeface="ＭＳ Ｐゴシック" pitchFamily="34" charset="-128"/>
              </a:rPr>
              <a:t> University</a:t>
            </a:r>
          </a:p>
          <a:p>
            <a:pPr>
              <a:buFontTx/>
              <a:buNone/>
            </a:pP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Waseda</a:t>
            </a:r>
            <a:r>
              <a:rPr lang="et-EE" sz="1200" dirty="0" smtClean="0">
                <a:latin typeface="Arial" charset="0"/>
                <a:ea typeface="ＭＳ Ｐゴシック" pitchFamily="34" charset="-128"/>
              </a:rPr>
              <a:t> University</a:t>
            </a:r>
          </a:p>
          <a:p>
            <a:pPr>
              <a:buFontTx/>
              <a:buNone/>
            </a:pPr>
            <a:r>
              <a:rPr lang="et-EE" sz="1200" dirty="0" smtClean="0">
                <a:latin typeface="Arial" charset="0"/>
                <a:ea typeface="ＭＳ Ｐゴシック" pitchFamily="34" charset="-128"/>
              </a:rPr>
              <a:t>- Hokkaido University</a:t>
            </a:r>
          </a:p>
          <a:p>
            <a:pPr>
              <a:buFontTx/>
              <a:buNone/>
            </a:pPr>
            <a:r>
              <a:rPr lang="et-EE" sz="1200" b="1" dirty="0" err="1" smtClean="0">
                <a:latin typeface="Arial" charset="0"/>
                <a:ea typeface="ＭＳ Ｐゴシック" pitchFamily="34" charset="-128"/>
              </a:rPr>
              <a:t>Kazakhstan</a:t>
            </a:r>
            <a:endParaRPr lang="et-EE" sz="1200" b="1" dirty="0" smtClean="0">
              <a:latin typeface="Arial" charset="0"/>
              <a:ea typeface="ＭＳ Ｐゴシック" pitchFamily="34" charset="-128"/>
            </a:endParaRPr>
          </a:p>
          <a:p>
            <a:pPr>
              <a:buFontTx/>
              <a:buNone/>
            </a:pP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Kazakh</a:t>
            </a: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National</a:t>
            </a: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Pedagogical</a:t>
            </a:r>
            <a:r>
              <a:rPr lang="et-EE" sz="1200" dirty="0" smtClean="0">
                <a:latin typeface="Arial" charset="0"/>
                <a:ea typeface="ＭＳ Ｐゴシック" pitchFamily="34" charset="-128"/>
              </a:rPr>
              <a:t> University </a:t>
            </a:r>
            <a:r>
              <a:rPr lang="et-EE" sz="1200" dirty="0" err="1" smtClean="0">
                <a:latin typeface="Arial" charset="0"/>
                <a:ea typeface="ＭＳ Ｐゴシック" pitchFamily="34" charset="-128"/>
              </a:rPr>
              <a:t>Abai</a:t>
            </a:r>
            <a:endParaRPr lang="et-EE" sz="1200" dirty="0" smtClean="0">
              <a:latin typeface="Arial" charset="0"/>
              <a:ea typeface="ＭＳ Ｐゴシック" pitchFamily="34" charset="-128"/>
            </a:endParaRPr>
          </a:p>
          <a:p>
            <a:pPr>
              <a:buFontTx/>
              <a:buNone/>
            </a:pPr>
            <a:r>
              <a:rPr lang="et-EE" sz="1200" b="1" dirty="0" smtClean="0">
                <a:latin typeface="Arial" charset="0"/>
                <a:ea typeface="ＭＳ Ｐゴシック" pitchFamily="34" charset="-128"/>
              </a:rPr>
              <a:t>Korea</a:t>
            </a:r>
          </a:p>
          <a:p>
            <a:pPr>
              <a:buFontTx/>
              <a:buNone/>
            </a:pP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Chung-Ang</a:t>
            </a:r>
            <a:r>
              <a:rPr lang="et-EE" sz="1200" dirty="0" smtClean="0">
                <a:latin typeface="Arial" charset="0"/>
                <a:ea typeface="ＭＳ Ｐゴシック" pitchFamily="34" charset="-128"/>
              </a:rPr>
              <a:t> University</a:t>
            </a:r>
          </a:p>
          <a:p>
            <a:pPr>
              <a:buFontTx/>
              <a:buNone/>
            </a:pPr>
            <a:r>
              <a:rPr lang="et-EE" sz="1200" dirty="0" smtClean="0">
                <a:latin typeface="Arial" charset="0"/>
                <a:ea typeface="ＭＳ Ｐゴシック" pitchFamily="34" charset="-128"/>
              </a:rPr>
              <a:t>- University of </a:t>
            </a:r>
            <a:r>
              <a:rPr lang="et-EE" sz="1200" dirty="0" err="1" smtClean="0">
                <a:latin typeface="Arial" charset="0"/>
                <a:ea typeface="ＭＳ Ｐゴシック" pitchFamily="34" charset="-128"/>
              </a:rPr>
              <a:t>Jeonju</a:t>
            </a:r>
            <a:endParaRPr lang="et-EE" sz="1200" dirty="0" smtClean="0">
              <a:latin typeface="Arial" charset="0"/>
              <a:ea typeface="ＭＳ Ｐゴシック" pitchFamily="34" charset="-128"/>
            </a:endParaRPr>
          </a:p>
          <a:p>
            <a:pPr>
              <a:buFontTx/>
              <a:buNone/>
            </a:pPr>
            <a:r>
              <a:rPr lang="et-EE" sz="1200" dirty="0" smtClean="0">
                <a:latin typeface="Arial" charset="0"/>
                <a:ea typeface="ＭＳ Ｐゴシック" pitchFamily="34" charset="-128"/>
              </a:rPr>
              <a:t>- Pusan </a:t>
            </a:r>
            <a:r>
              <a:rPr lang="et-EE" sz="1200" dirty="0" err="1" smtClean="0">
                <a:latin typeface="Arial" charset="0"/>
                <a:ea typeface="ＭＳ Ｐゴシック" pitchFamily="34" charset="-128"/>
              </a:rPr>
              <a:t>National</a:t>
            </a:r>
            <a:r>
              <a:rPr lang="et-EE" sz="1200" dirty="0" smtClean="0">
                <a:latin typeface="Arial" charset="0"/>
                <a:ea typeface="ＭＳ Ｐゴシック" pitchFamily="34" charset="-128"/>
              </a:rPr>
              <a:t> University</a:t>
            </a:r>
          </a:p>
          <a:p>
            <a:pPr>
              <a:buFontTx/>
              <a:buNone/>
            </a:pPr>
            <a:r>
              <a:rPr lang="et-EE" sz="1200" dirty="0" smtClean="0">
                <a:latin typeface="Arial" charset="0"/>
                <a:ea typeface="ＭＳ Ｐゴシック" pitchFamily="34" charset="-128"/>
              </a:rPr>
              <a:t>- </a:t>
            </a:r>
            <a:r>
              <a:rPr lang="et-EE" sz="1200" dirty="0" err="1" smtClean="0">
                <a:latin typeface="Arial" charset="0"/>
                <a:ea typeface="ＭＳ Ｐゴシック" pitchFamily="34" charset="-128"/>
              </a:rPr>
              <a:t>Soongsil</a:t>
            </a:r>
            <a:r>
              <a:rPr lang="et-EE" sz="1200" dirty="0" smtClean="0">
                <a:latin typeface="Arial" charset="0"/>
                <a:ea typeface="ＭＳ Ｐゴシック" pitchFamily="34" charset="-128"/>
              </a:rPr>
              <a:t> University</a:t>
            </a:r>
          </a:p>
          <a:p>
            <a:pPr>
              <a:buFontTx/>
              <a:buNone/>
              <a:defRPr/>
            </a:pPr>
            <a:r>
              <a:rPr lang="et-EE" sz="1200" b="1" dirty="0" err="1" smtClean="0">
                <a:latin typeface="Arial" charset="0"/>
                <a:ea typeface="ＭＳ Ｐゴシック" pitchFamily="34" charset="-128"/>
                <a:cs typeface="Arial" charset="0"/>
              </a:rPr>
              <a:t>Canada</a:t>
            </a:r>
            <a:endParaRPr lang="et-EE" sz="1200" b="1" dirty="0" smtClean="0">
              <a:latin typeface="Arial" charset="0"/>
              <a:ea typeface="ＭＳ Ｐゴシック" pitchFamily="34" charset="-128"/>
              <a:cs typeface="Arial" charset="0"/>
            </a:endParaRPr>
          </a:p>
          <a:p>
            <a:pPr>
              <a:buFontTx/>
              <a:buNone/>
              <a:defRPr/>
            </a:pPr>
            <a:r>
              <a:rPr lang="et-EE" sz="1200" dirty="0" smtClean="0">
                <a:latin typeface="Arial" charset="0"/>
                <a:ea typeface="ＭＳ Ｐゴシック" pitchFamily="34" charset="-128"/>
                <a:cs typeface="Arial" charset="0"/>
              </a:rPr>
              <a:t>- University of Toronto</a:t>
            </a:r>
          </a:p>
          <a:p>
            <a:pPr>
              <a:buFontTx/>
              <a:buNone/>
              <a:defRPr/>
            </a:pPr>
            <a:r>
              <a:rPr lang="et-EE" sz="1200" b="1" dirty="0" err="1" smtClean="0">
                <a:latin typeface="Arial" charset="0"/>
                <a:ea typeface="ＭＳ Ｐゴシック" pitchFamily="34" charset="-128"/>
                <a:cs typeface="Arial" charset="0"/>
              </a:rPr>
              <a:t>Chile</a:t>
            </a:r>
            <a:endParaRPr lang="et-EE" sz="1200" b="1" dirty="0" smtClean="0">
              <a:latin typeface="Arial" charset="0"/>
              <a:ea typeface="ＭＳ Ｐゴシック" pitchFamily="34" charset="-128"/>
              <a:cs typeface="Arial" charset="0"/>
            </a:endParaRPr>
          </a:p>
          <a:p>
            <a:pPr>
              <a:buFontTx/>
              <a:buChar char="-"/>
              <a:defRPr/>
            </a:pPr>
            <a:r>
              <a:rPr lang="et-EE" sz="1200" dirty="0" err="1" smtClean="0">
                <a:latin typeface="Arial" charset="0"/>
                <a:ea typeface="ＭＳ Ｐゴシック" pitchFamily="34" charset="-128"/>
                <a:cs typeface="Arial" charset="0"/>
              </a:rPr>
              <a:t>Mayor</a:t>
            </a:r>
            <a:r>
              <a:rPr lang="et-EE" sz="1200" dirty="0" smtClean="0">
                <a:latin typeface="Arial" charset="0"/>
                <a:ea typeface="ＭＳ Ｐゴシック" pitchFamily="34" charset="-128"/>
                <a:cs typeface="Arial" charset="0"/>
              </a:rPr>
              <a:t> University</a:t>
            </a:r>
          </a:p>
          <a:p>
            <a:pPr marL="0" indent="0">
              <a:buFontTx/>
              <a:buNone/>
              <a:defRPr/>
            </a:pPr>
            <a:r>
              <a:rPr lang="et-EE" sz="1200" b="1" dirty="0" smtClean="0">
                <a:latin typeface="Arial" charset="0"/>
                <a:ea typeface="ＭＳ Ｐゴシック" pitchFamily="34" charset="-128"/>
                <a:cs typeface="Arial" charset="0"/>
              </a:rPr>
              <a:t>USA</a:t>
            </a:r>
          </a:p>
          <a:p>
            <a:pPr>
              <a:buFontTx/>
              <a:buNone/>
              <a:defRPr/>
            </a:pPr>
            <a:r>
              <a:rPr lang="et-EE" sz="1200" dirty="0" smtClean="0">
                <a:latin typeface="Arial" charset="0"/>
                <a:ea typeface="ＭＳ Ｐゴシック" pitchFamily="34" charset="-128"/>
                <a:cs typeface="Arial" charset="0"/>
              </a:rPr>
              <a:t>- University of </a:t>
            </a:r>
            <a:r>
              <a:rPr lang="et-EE" sz="1200" dirty="0" err="1" smtClean="0">
                <a:latin typeface="Arial" charset="0"/>
                <a:ea typeface="ＭＳ Ｐゴシック" pitchFamily="34" charset="-128"/>
                <a:cs typeface="Arial" charset="0"/>
              </a:rPr>
              <a:t>North</a:t>
            </a:r>
            <a:r>
              <a:rPr lang="et-EE" sz="1200" dirty="0" smtClean="0">
                <a:latin typeface="Arial" charset="0"/>
                <a:ea typeface="ＭＳ Ｐゴシック" pitchFamily="34" charset="-128"/>
                <a:cs typeface="Arial" charset="0"/>
              </a:rPr>
              <a:t> </a:t>
            </a:r>
            <a:r>
              <a:rPr lang="et-EE" sz="1200" dirty="0" err="1" smtClean="0">
                <a:latin typeface="Arial" charset="0"/>
                <a:ea typeface="ＭＳ Ｐゴシック" pitchFamily="34" charset="-128"/>
                <a:cs typeface="Arial" charset="0"/>
              </a:rPr>
              <a:t>Carolina</a:t>
            </a:r>
            <a:r>
              <a:rPr lang="et-EE" sz="1200" dirty="0" smtClean="0">
                <a:latin typeface="Arial" charset="0"/>
                <a:ea typeface="ＭＳ Ｐゴシック" pitchFamily="34" charset="-128"/>
                <a:cs typeface="Arial" charset="0"/>
              </a:rPr>
              <a:t> at </a:t>
            </a:r>
            <a:r>
              <a:rPr lang="et-EE" sz="1200" dirty="0" err="1" smtClean="0">
                <a:latin typeface="Arial" charset="0"/>
                <a:ea typeface="ＭＳ Ｐゴシック" pitchFamily="34" charset="-128"/>
                <a:cs typeface="Arial" charset="0"/>
              </a:rPr>
              <a:t>Greensboro</a:t>
            </a:r>
            <a:endParaRPr lang="et-EE" sz="1200" dirty="0" smtClean="0">
              <a:latin typeface="Arial" charset="0"/>
              <a:ea typeface="ＭＳ Ｐゴシック" pitchFamily="34" charset="-128"/>
              <a:cs typeface="Arial" charset="0"/>
            </a:endParaRPr>
          </a:p>
          <a:p>
            <a:pPr>
              <a:buFontTx/>
              <a:buNone/>
              <a:defRPr/>
            </a:pPr>
            <a:r>
              <a:rPr lang="et-EE" sz="1200" dirty="0" smtClean="0">
                <a:latin typeface="Arial" charset="0"/>
                <a:ea typeface="ＭＳ Ｐゴシック" pitchFamily="34" charset="-128"/>
                <a:cs typeface="Arial" charset="0"/>
              </a:rPr>
              <a:t>- </a:t>
            </a:r>
            <a:r>
              <a:rPr lang="et-EE" sz="1200" dirty="0" err="1" smtClean="0">
                <a:latin typeface="Arial" charset="0"/>
                <a:ea typeface="ＭＳ Ｐゴシック" pitchFamily="34" charset="-128"/>
                <a:cs typeface="Arial" charset="0"/>
              </a:rPr>
              <a:t>West</a:t>
            </a:r>
            <a:r>
              <a:rPr lang="et-EE" sz="1200" dirty="0" smtClean="0">
                <a:latin typeface="Arial" charset="0"/>
                <a:ea typeface="ＭＳ Ｐゴシック" pitchFamily="34" charset="-128"/>
                <a:cs typeface="Arial" charset="0"/>
              </a:rPr>
              <a:t> Virginia University</a:t>
            </a:r>
          </a:p>
          <a:p>
            <a:pPr>
              <a:buFontTx/>
              <a:buNone/>
              <a:defRPr/>
            </a:pPr>
            <a:r>
              <a:rPr lang="et-EE" sz="1200" dirty="0" smtClean="0">
                <a:latin typeface="Arial" charset="0"/>
                <a:ea typeface="ＭＳ Ｐゴシック" pitchFamily="34" charset="-128"/>
                <a:cs typeface="Arial" charset="0"/>
              </a:rPr>
              <a:t>- Michigan </a:t>
            </a:r>
            <a:r>
              <a:rPr lang="et-EE" sz="1200" dirty="0" err="1" smtClean="0">
                <a:latin typeface="Arial" charset="0"/>
                <a:ea typeface="ＭＳ Ｐゴシック" pitchFamily="34" charset="-128"/>
                <a:cs typeface="Arial" charset="0"/>
              </a:rPr>
              <a:t>Technological</a:t>
            </a:r>
            <a:r>
              <a:rPr lang="et-EE" sz="1200" dirty="0" smtClean="0">
                <a:latin typeface="Arial" charset="0"/>
                <a:ea typeface="ＭＳ Ｐゴシック" pitchFamily="34" charset="-128"/>
                <a:cs typeface="Arial" charset="0"/>
              </a:rPr>
              <a:t> University</a:t>
            </a:r>
          </a:p>
          <a:p>
            <a:pPr>
              <a:buFontTx/>
              <a:buNone/>
              <a:defRPr/>
            </a:pPr>
            <a:r>
              <a:rPr lang="et-EE" sz="1200" dirty="0" smtClean="0">
                <a:latin typeface="Arial" charset="0"/>
                <a:ea typeface="ＭＳ Ｐゴシック" pitchFamily="34" charset="-128"/>
                <a:cs typeface="Arial" charset="0"/>
              </a:rPr>
              <a:t> - </a:t>
            </a:r>
            <a:r>
              <a:rPr lang="et-EE" sz="1200" dirty="0" err="1" smtClean="0">
                <a:latin typeface="Arial" charset="0"/>
                <a:ea typeface="ＭＳ Ｐゴシック" pitchFamily="34" charset="-128"/>
                <a:cs typeface="Arial" charset="0"/>
              </a:rPr>
              <a:t>Emporia</a:t>
            </a:r>
            <a:r>
              <a:rPr lang="et-EE" sz="1200" dirty="0" smtClean="0">
                <a:latin typeface="Arial" charset="0"/>
                <a:ea typeface="ＭＳ Ｐゴシック" pitchFamily="34" charset="-128"/>
                <a:cs typeface="Arial" charset="0"/>
              </a:rPr>
              <a:t> </a:t>
            </a:r>
            <a:r>
              <a:rPr lang="et-EE" sz="1200" dirty="0" err="1" smtClean="0">
                <a:latin typeface="Arial" charset="0"/>
                <a:ea typeface="ＭＳ Ｐゴシック" pitchFamily="34" charset="-128"/>
                <a:cs typeface="Arial" charset="0"/>
              </a:rPr>
              <a:t>State</a:t>
            </a:r>
            <a:r>
              <a:rPr lang="et-EE" sz="1200" dirty="0" smtClean="0">
                <a:latin typeface="Arial" charset="0"/>
                <a:ea typeface="ＭＳ Ｐゴシック" pitchFamily="34" charset="-128"/>
                <a:cs typeface="Arial" charset="0"/>
              </a:rPr>
              <a:t> University</a:t>
            </a:r>
          </a:p>
          <a:p>
            <a:pPr>
              <a:buFontTx/>
              <a:buNone/>
              <a:defRPr/>
            </a:pPr>
            <a:r>
              <a:rPr lang="et-EE" sz="1200" dirty="0" smtClean="0">
                <a:latin typeface="Arial" charset="0"/>
                <a:ea typeface="ＭＳ Ｐゴシック" pitchFamily="34" charset="-128"/>
                <a:cs typeface="Arial" charset="0"/>
              </a:rPr>
              <a:t>- Nebraska </a:t>
            </a:r>
            <a:r>
              <a:rPr lang="et-EE" sz="1200" dirty="0" err="1" smtClean="0">
                <a:latin typeface="Arial" charset="0"/>
                <a:ea typeface="ＭＳ Ｐゴシック" pitchFamily="34" charset="-128"/>
                <a:cs typeface="Arial" charset="0"/>
              </a:rPr>
              <a:t>Wesleyan</a:t>
            </a:r>
            <a:r>
              <a:rPr lang="et-EE" sz="1200" dirty="0" smtClean="0">
                <a:latin typeface="Arial" charset="0"/>
                <a:ea typeface="ＭＳ Ｐゴシック" pitchFamily="34" charset="-128"/>
                <a:cs typeface="Arial" charset="0"/>
              </a:rPr>
              <a:t> University</a:t>
            </a:r>
          </a:p>
          <a:p>
            <a:pPr>
              <a:buFontTx/>
              <a:buNone/>
              <a:defRPr/>
            </a:pPr>
            <a:r>
              <a:rPr lang="et-EE" sz="1200" dirty="0" smtClean="0">
                <a:latin typeface="Arial" charset="0"/>
                <a:ea typeface="ＭＳ Ｐゴシック" pitchFamily="34" charset="-128"/>
                <a:cs typeface="Arial" charset="0"/>
              </a:rPr>
              <a:t>- </a:t>
            </a:r>
            <a:r>
              <a:rPr lang="et-EE" sz="1200" dirty="0" err="1" smtClean="0">
                <a:latin typeface="Arial" charset="0"/>
                <a:ea typeface="ＭＳ Ｐゴシック" pitchFamily="34" charset="-128"/>
                <a:cs typeface="Arial" charset="0"/>
              </a:rPr>
              <a:t>Salisbury</a:t>
            </a:r>
            <a:r>
              <a:rPr lang="et-EE" sz="1200" dirty="0" smtClean="0">
                <a:latin typeface="Arial" charset="0"/>
                <a:ea typeface="ＭＳ Ｐゴシック" pitchFamily="34" charset="-128"/>
                <a:cs typeface="Arial" charset="0"/>
              </a:rPr>
              <a:t> University</a:t>
            </a:r>
          </a:p>
          <a:p>
            <a:pPr>
              <a:buFontTx/>
              <a:buNone/>
              <a:defRPr/>
            </a:pPr>
            <a:r>
              <a:rPr lang="et-EE" sz="1200" dirty="0" smtClean="0">
                <a:latin typeface="Arial" charset="0"/>
                <a:ea typeface="ＭＳ Ｐゴシック" pitchFamily="34" charset="-128"/>
                <a:cs typeface="Arial" charset="0"/>
              </a:rPr>
              <a:t>- George </a:t>
            </a:r>
            <a:r>
              <a:rPr lang="et-EE" sz="1200" dirty="0" err="1" smtClean="0">
                <a:latin typeface="Arial" charset="0"/>
                <a:ea typeface="ＭＳ Ｐゴシック" pitchFamily="34" charset="-128"/>
                <a:cs typeface="Arial" charset="0"/>
              </a:rPr>
              <a:t>Mason</a:t>
            </a:r>
            <a:r>
              <a:rPr lang="et-EE" sz="1200" dirty="0" smtClean="0">
                <a:latin typeface="Arial" charset="0"/>
                <a:ea typeface="ＭＳ Ｐゴシック" pitchFamily="34" charset="-128"/>
                <a:cs typeface="Arial" charset="0"/>
              </a:rPr>
              <a:t> University</a:t>
            </a:r>
          </a:p>
          <a:p>
            <a:pPr eaLnBrk="1" hangingPunct="1"/>
            <a:endParaRPr lang="et-EE" dirty="0" smtClean="0">
              <a:ea typeface="ＭＳ Ｐゴシック" pitchFamily="34" charset="-128"/>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pitchFamily="34" charset="-128"/>
              </a:defRPr>
            </a:lvl1pPr>
            <a:lvl2pPr marL="742950" indent="-285750" eaLnBrk="0" hangingPunct="0">
              <a:defRPr sz="3200">
                <a:solidFill>
                  <a:schemeClr val="tx1"/>
                </a:solidFill>
                <a:latin typeface="Arial" charset="0"/>
                <a:ea typeface="ＭＳ Ｐゴシック" pitchFamily="34" charset="-128"/>
              </a:defRPr>
            </a:lvl2pPr>
            <a:lvl3pPr marL="1143000" indent="-228600" eaLnBrk="0" hangingPunct="0">
              <a:defRPr sz="3200">
                <a:solidFill>
                  <a:schemeClr val="tx1"/>
                </a:solidFill>
                <a:latin typeface="Arial" charset="0"/>
                <a:ea typeface="ＭＳ Ｐゴシック" pitchFamily="34" charset="-128"/>
              </a:defRPr>
            </a:lvl3pPr>
            <a:lvl4pPr marL="1600200" indent="-228600" eaLnBrk="0" hangingPunct="0">
              <a:defRPr sz="3200">
                <a:solidFill>
                  <a:schemeClr val="tx1"/>
                </a:solidFill>
                <a:latin typeface="Arial" charset="0"/>
                <a:ea typeface="ＭＳ Ｐゴシック" pitchFamily="34" charset="-128"/>
              </a:defRPr>
            </a:lvl4pPr>
            <a:lvl5pPr marL="2057400" indent="-228600" eaLnBrk="0" hangingPunct="0">
              <a:defRPr sz="32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charset="0"/>
                <a:ea typeface="ＭＳ Ｐゴシック" pitchFamily="34" charset="-128"/>
              </a:defRPr>
            </a:lvl9pPr>
          </a:lstStyle>
          <a:p>
            <a:pPr eaLnBrk="1" hangingPunct="1"/>
            <a:fld id="{A4B7D272-3E8E-44AC-8238-9A3D759767AF}" type="slidenum">
              <a:rPr lang="en-GB" sz="1200" smtClean="0"/>
              <a:pPr eaLnBrk="1" hangingPunct="1"/>
              <a:t>15</a:t>
            </a:fld>
            <a:endParaRPr lang="en-GB" sz="120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xfrm>
            <a:off x="896938" y="4683125"/>
            <a:ext cx="4941887" cy="277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t-EE" dirty="0" smtClean="0">
              <a:ea typeface="ＭＳ Ｐゴシック" pitchFamily="34" charset="-128"/>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pitchFamily="34" charset="-128"/>
              </a:defRPr>
            </a:lvl1pPr>
            <a:lvl2pPr marL="742950" indent="-285750" eaLnBrk="0" hangingPunct="0">
              <a:defRPr sz="3200">
                <a:solidFill>
                  <a:schemeClr val="tx1"/>
                </a:solidFill>
                <a:latin typeface="Arial" charset="0"/>
                <a:ea typeface="ＭＳ Ｐゴシック" pitchFamily="34" charset="-128"/>
              </a:defRPr>
            </a:lvl2pPr>
            <a:lvl3pPr marL="1143000" indent="-228600" eaLnBrk="0" hangingPunct="0">
              <a:defRPr sz="3200">
                <a:solidFill>
                  <a:schemeClr val="tx1"/>
                </a:solidFill>
                <a:latin typeface="Arial" charset="0"/>
                <a:ea typeface="ＭＳ Ｐゴシック" pitchFamily="34" charset="-128"/>
              </a:defRPr>
            </a:lvl3pPr>
            <a:lvl4pPr marL="1600200" indent="-228600" eaLnBrk="0" hangingPunct="0">
              <a:defRPr sz="3200">
                <a:solidFill>
                  <a:schemeClr val="tx1"/>
                </a:solidFill>
                <a:latin typeface="Arial" charset="0"/>
                <a:ea typeface="ＭＳ Ｐゴシック" pitchFamily="34" charset="-128"/>
              </a:defRPr>
            </a:lvl4pPr>
            <a:lvl5pPr marL="2057400" indent="-228600" eaLnBrk="0" hangingPunct="0">
              <a:defRPr sz="32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charset="0"/>
                <a:ea typeface="ＭＳ Ｐゴシック" pitchFamily="34" charset="-128"/>
              </a:defRPr>
            </a:lvl9pPr>
          </a:lstStyle>
          <a:p>
            <a:pPr eaLnBrk="1" hangingPunct="1"/>
            <a:fld id="{A4B7D272-3E8E-44AC-8238-9A3D759767AF}" type="slidenum">
              <a:rPr lang="en-GB" sz="1200" smtClean="0"/>
              <a:pPr eaLnBrk="1" hangingPunct="1"/>
              <a:t>16</a:t>
            </a:fld>
            <a:endParaRPr lang="en-GB" sz="120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xfrm>
            <a:off x="896938" y="4683125"/>
            <a:ext cx="4941887" cy="215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et-EE" sz="1000" dirty="0" smtClean="0">
              <a:latin typeface="Arial" charset="0"/>
              <a:ea typeface="ＭＳ Ｐゴシック" pitchFamily="34" charset="-128"/>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pitchFamily="34" charset="-128"/>
              </a:defRPr>
            </a:lvl1pPr>
            <a:lvl2pPr marL="742950" indent="-285750" eaLnBrk="0" hangingPunct="0">
              <a:defRPr sz="3200">
                <a:solidFill>
                  <a:schemeClr val="tx1"/>
                </a:solidFill>
                <a:latin typeface="Arial" charset="0"/>
                <a:ea typeface="ＭＳ Ｐゴシック" pitchFamily="34" charset="-128"/>
              </a:defRPr>
            </a:lvl2pPr>
            <a:lvl3pPr marL="1143000" indent="-228600" eaLnBrk="0" hangingPunct="0">
              <a:defRPr sz="3200">
                <a:solidFill>
                  <a:schemeClr val="tx1"/>
                </a:solidFill>
                <a:latin typeface="Arial" charset="0"/>
                <a:ea typeface="ＭＳ Ｐゴシック" pitchFamily="34" charset="-128"/>
              </a:defRPr>
            </a:lvl3pPr>
            <a:lvl4pPr marL="1600200" indent="-228600" eaLnBrk="0" hangingPunct="0">
              <a:defRPr sz="3200">
                <a:solidFill>
                  <a:schemeClr val="tx1"/>
                </a:solidFill>
                <a:latin typeface="Arial" charset="0"/>
                <a:ea typeface="ＭＳ Ｐゴシック" pitchFamily="34" charset="-128"/>
              </a:defRPr>
            </a:lvl4pPr>
            <a:lvl5pPr marL="2057400" indent="-228600" eaLnBrk="0" hangingPunct="0">
              <a:defRPr sz="32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charset="0"/>
                <a:ea typeface="ＭＳ Ｐゴシック" pitchFamily="34" charset="-128"/>
              </a:defRPr>
            </a:lvl9pPr>
          </a:lstStyle>
          <a:p>
            <a:pPr eaLnBrk="1" hangingPunct="1"/>
            <a:fld id="{2639432A-C321-406C-8A18-3FFA4A5AB126}" type="slidenum">
              <a:rPr lang="en-GB" sz="1200" smtClean="0"/>
              <a:pPr eaLnBrk="1" hangingPunct="1"/>
              <a:t>17</a:t>
            </a:fld>
            <a:endParaRPr lang="en-GB" sz="120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xfrm>
            <a:off x="896938" y="4683125"/>
            <a:ext cx="4941887" cy="190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et-EE" sz="800" dirty="0" smtClean="0">
              <a:ea typeface="ＭＳ Ｐゴシック" pitchFamily="34" charset="-128"/>
            </a:endParaRP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pitchFamily="34" charset="-128"/>
              </a:defRPr>
            </a:lvl1pPr>
            <a:lvl2pPr marL="742950" indent="-285750" eaLnBrk="0" hangingPunct="0">
              <a:defRPr sz="3200">
                <a:solidFill>
                  <a:schemeClr val="tx1"/>
                </a:solidFill>
                <a:latin typeface="Arial" charset="0"/>
                <a:ea typeface="ＭＳ Ｐゴシック" pitchFamily="34" charset="-128"/>
              </a:defRPr>
            </a:lvl2pPr>
            <a:lvl3pPr marL="1143000" indent="-228600" eaLnBrk="0" hangingPunct="0">
              <a:defRPr sz="3200">
                <a:solidFill>
                  <a:schemeClr val="tx1"/>
                </a:solidFill>
                <a:latin typeface="Arial" charset="0"/>
                <a:ea typeface="ＭＳ Ｐゴシック" pitchFamily="34" charset="-128"/>
              </a:defRPr>
            </a:lvl3pPr>
            <a:lvl4pPr marL="1600200" indent="-228600" eaLnBrk="0" hangingPunct="0">
              <a:defRPr sz="3200">
                <a:solidFill>
                  <a:schemeClr val="tx1"/>
                </a:solidFill>
                <a:latin typeface="Arial" charset="0"/>
                <a:ea typeface="ＭＳ Ｐゴシック" pitchFamily="34" charset="-128"/>
              </a:defRPr>
            </a:lvl4pPr>
            <a:lvl5pPr marL="2057400" indent="-228600" eaLnBrk="0" hangingPunct="0">
              <a:defRPr sz="32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charset="0"/>
                <a:ea typeface="ＭＳ Ｐゴシック" pitchFamily="34" charset="-128"/>
              </a:defRPr>
            </a:lvl9pPr>
          </a:lstStyle>
          <a:p>
            <a:pPr eaLnBrk="1" hangingPunct="1"/>
            <a:fld id="{B4A78B80-B66D-4022-B8C9-0CE61D53DE4F}" type="slidenum">
              <a:rPr lang="en-GB" sz="1200" smtClean="0"/>
              <a:pPr eaLnBrk="1" hangingPunct="1"/>
              <a:t>18</a:t>
            </a:fld>
            <a:endParaRPr lang="en-GB" sz="12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smtClean="0"/>
              <a:t>kaart</a:t>
            </a:r>
            <a:endParaRPr lang="et-EE" dirty="0"/>
          </a:p>
        </p:txBody>
      </p:sp>
      <p:sp>
        <p:nvSpPr>
          <p:cNvPr id="4" name="Slide Number Placeholder 3"/>
          <p:cNvSpPr>
            <a:spLocks noGrp="1"/>
          </p:cNvSpPr>
          <p:nvPr>
            <p:ph type="sldNum" sz="quarter" idx="10"/>
          </p:nvPr>
        </p:nvSpPr>
        <p:spPr/>
        <p:txBody>
          <a:bodyPr/>
          <a:lstStyle/>
          <a:p>
            <a:pPr>
              <a:defRPr/>
            </a:pPr>
            <a:fld id="{6958B0D3-4B7A-4ED1-810C-37CD28C0404D}" type="slidenum">
              <a:rPr lang="en-GB" smtClean="0"/>
              <a:pPr>
                <a:defRPr/>
              </a:pPr>
              <a:t>2</a:t>
            </a:fld>
            <a:endParaRPr lang="en-GB"/>
          </a:p>
        </p:txBody>
      </p:sp>
    </p:spTree>
    <p:extLst>
      <p:ext uri="{BB962C8B-B14F-4D97-AF65-F5344CB8AC3E}">
        <p14:creationId xmlns:p14="http://schemas.microsoft.com/office/powerpoint/2010/main" val="2648281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pPr>
              <a:defRPr/>
            </a:pPr>
            <a:fld id="{6958B0D3-4B7A-4ED1-810C-37CD28C0404D}" type="slidenum">
              <a:rPr lang="en-GB" smtClean="0"/>
              <a:pPr>
                <a:defRPr/>
              </a:pPr>
              <a:t>3</a:t>
            </a:fld>
            <a:endParaRPr lang="en-GB"/>
          </a:p>
        </p:txBody>
      </p:sp>
    </p:spTree>
    <p:extLst>
      <p:ext uri="{BB962C8B-B14F-4D97-AF65-F5344CB8AC3E}">
        <p14:creationId xmlns:p14="http://schemas.microsoft.com/office/powerpoint/2010/main" val="2404659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xfrm>
            <a:off x="896938" y="4683125"/>
            <a:ext cx="4941887" cy="166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06463" eaLnBrk="1" hangingPunct="1">
              <a:lnSpc>
                <a:spcPct val="80000"/>
              </a:lnSpc>
            </a:pPr>
            <a:endParaRPr lang="et-EE" sz="600" dirty="0" smtClean="0">
              <a:ea typeface="ＭＳ Ｐゴシック" pitchFamily="34" charset="-128"/>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pitchFamily="34" charset="-128"/>
              </a:defRPr>
            </a:lvl1pPr>
            <a:lvl2pPr marL="742950" indent="-285750" eaLnBrk="0" hangingPunct="0">
              <a:defRPr sz="3200">
                <a:solidFill>
                  <a:schemeClr val="tx1"/>
                </a:solidFill>
                <a:latin typeface="Arial" charset="0"/>
                <a:ea typeface="ＭＳ Ｐゴシック" pitchFamily="34" charset="-128"/>
              </a:defRPr>
            </a:lvl2pPr>
            <a:lvl3pPr marL="1143000" indent="-228600" eaLnBrk="0" hangingPunct="0">
              <a:defRPr sz="3200">
                <a:solidFill>
                  <a:schemeClr val="tx1"/>
                </a:solidFill>
                <a:latin typeface="Arial" charset="0"/>
                <a:ea typeface="ＭＳ Ｐゴシック" pitchFamily="34" charset="-128"/>
              </a:defRPr>
            </a:lvl3pPr>
            <a:lvl4pPr marL="1600200" indent="-228600" eaLnBrk="0" hangingPunct="0">
              <a:defRPr sz="3200">
                <a:solidFill>
                  <a:schemeClr val="tx1"/>
                </a:solidFill>
                <a:latin typeface="Arial" charset="0"/>
                <a:ea typeface="ＭＳ Ｐゴシック" pitchFamily="34" charset="-128"/>
              </a:defRPr>
            </a:lvl4pPr>
            <a:lvl5pPr marL="2057400" indent="-228600" eaLnBrk="0" hangingPunct="0">
              <a:defRPr sz="32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charset="0"/>
                <a:ea typeface="ＭＳ Ｐゴシック" pitchFamily="34" charset="-128"/>
              </a:defRPr>
            </a:lvl9pPr>
          </a:lstStyle>
          <a:p>
            <a:pPr eaLnBrk="1" hangingPunct="1"/>
            <a:fld id="{B14AD2EA-54E3-42F8-B6AA-9ACA29A1E90F}" type="slidenum">
              <a:rPr lang="en-GB" sz="1200" smtClean="0"/>
              <a:pPr eaLnBrk="1" hangingPunct="1"/>
              <a:t>4</a:t>
            </a:fld>
            <a:endParaRPr lang="en-GB" sz="12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0750" eaLnBrk="1" hangingPunct="1">
              <a:lnSpc>
                <a:spcPct val="80000"/>
              </a:lnSpc>
            </a:pPr>
            <a:r>
              <a:rPr lang="en-US" sz="800" b="1" dirty="0" smtClean="0">
                <a:ea typeface="ＭＳ Ｐゴシック" pitchFamily="34" charset="-128"/>
              </a:rPr>
              <a:t>Friedrich Georg Wilhelm von Struve </a:t>
            </a:r>
            <a:r>
              <a:rPr lang="en-US" sz="800" dirty="0" smtClean="0">
                <a:ea typeface="ＭＳ Ｐゴシック" pitchFamily="34" charset="-128"/>
              </a:rPr>
              <a:t>(1793–1864) – a Baltic-German astronomer from a famous dynasty of astronomers. UT Professor of Astronomy and Director of the Observatory from 1820 until 1839. In 1839, he founded and became the director of the new </a:t>
            </a:r>
            <a:r>
              <a:rPr lang="en-US" sz="800" dirty="0" err="1" smtClean="0">
                <a:ea typeface="ＭＳ Ｐゴシック" pitchFamily="34" charset="-128"/>
              </a:rPr>
              <a:t>Pulkovo</a:t>
            </a:r>
            <a:r>
              <a:rPr lang="en-US" sz="800" dirty="0" smtClean="0">
                <a:ea typeface="ＭＳ Ｐゴシック" pitchFamily="34" charset="-128"/>
              </a:rPr>
              <a:t> Observatory near St</a:t>
            </a:r>
            <a:r>
              <a:rPr lang="et-EE" sz="800" dirty="0" smtClean="0">
                <a:ea typeface="ＭＳ Ｐゴシック" pitchFamily="34" charset="-128"/>
              </a:rPr>
              <a:t>.</a:t>
            </a:r>
            <a:r>
              <a:rPr lang="en-US" sz="800" dirty="0" smtClean="0">
                <a:ea typeface="ＭＳ Ｐゴシック" pitchFamily="34" charset="-128"/>
              </a:rPr>
              <a:t> Petersburg. Struve carried out micrometric measurements of 2,714 double stars and was the first astronomer to calculate the distance of a star from the Earth (</a:t>
            </a:r>
            <a:r>
              <a:rPr lang="en-US" sz="800" dirty="0" err="1" smtClean="0">
                <a:ea typeface="ＭＳ Ｐゴシック" pitchFamily="34" charset="-128"/>
              </a:rPr>
              <a:t>Wega</a:t>
            </a:r>
            <a:r>
              <a:rPr lang="en-US" sz="800" dirty="0" smtClean="0">
                <a:ea typeface="ＭＳ Ｐゴシック" pitchFamily="34" charset="-128"/>
              </a:rPr>
              <a:t> in the Lyre constellation (1836). Struve was also interested in geodetic surveying. He initiated the Struve Geodetic Arc, which was a chain of survey triangulations stretching over 2,820 km across 10 countries from Nor</a:t>
            </a:r>
            <a:r>
              <a:rPr lang="et-EE" sz="800" dirty="0" smtClean="0">
                <a:ea typeface="ＭＳ Ｐゴシック" pitchFamily="34" charset="-128"/>
              </a:rPr>
              <a:t>d</a:t>
            </a:r>
            <a:r>
              <a:rPr lang="en-US" sz="800" dirty="0" err="1" smtClean="0">
                <a:ea typeface="ＭＳ Ｐゴシック" pitchFamily="34" charset="-128"/>
              </a:rPr>
              <a:t>kap</a:t>
            </a:r>
            <a:r>
              <a:rPr lang="en-US" sz="800" dirty="0" smtClean="0">
                <a:ea typeface="ＭＳ Ｐゴシック" pitchFamily="34" charset="-128"/>
              </a:rPr>
              <a:t> in Northern Norway through Tartu to the Black Sea coast. It was added on the UNESCO World Heritage list in 2005. </a:t>
            </a:r>
          </a:p>
          <a:p>
            <a:pPr defTabSz="920750" eaLnBrk="1" hangingPunct="1">
              <a:lnSpc>
                <a:spcPct val="80000"/>
              </a:lnSpc>
            </a:pPr>
            <a:endParaRPr lang="et-EE" sz="800" dirty="0" smtClean="0">
              <a:ea typeface="ＭＳ Ｐゴシック" pitchFamily="34" charset="-128"/>
            </a:endParaRPr>
          </a:p>
          <a:p>
            <a:pPr defTabSz="920750" eaLnBrk="1" hangingPunct="1">
              <a:lnSpc>
                <a:spcPct val="80000"/>
              </a:lnSpc>
            </a:pPr>
            <a:r>
              <a:rPr lang="en-US" sz="800" b="1" dirty="0" smtClean="0">
                <a:ea typeface="ＭＳ Ｐゴシック" pitchFamily="34" charset="-128"/>
              </a:rPr>
              <a:t>Karl Ernst von Baer </a:t>
            </a:r>
            <a:r>
              <a:rPr lang="de-DE" sz="800" dirty="0" smtClean="0">
                <a:ea typeface="ＭＳ Ｐゴシック" pitchFamily="34" charset="-128"/>
              </a:rPr>
              <a:t>(1792–1876) </a:t>
            </a:r>
            <a:r>
              <a:rPr lang="et-EE" sz="800" dirty="0" smtClean="0">
                <a:ea typeface="ＭＳ Ｐゴシック" pitchFamily="34" charset="-128"/>
              </a:rPr>
              <a:t>– </a:t>
            </a:r>
            <a:r>
              <a:rPr lang="de-DE" sz="800" dirty="0" smtClean="0">
                <a:ea typeface="ＭＳ Ｐゴシック" pitchFamily="34" charset="-128"/>
              </a:rPr>
              <a:t>a Baltic German </a:t>
            </a:r>
            <a:r>
              <a:rPr lang="de-DE" sz="800" dirty="0" err="1" smtClean="0">
                <a:ea typeface="ＭＳ Ｐゴシック" pitchFamily="34" charset="-128"/>
              </a:rPr>
              <a:t>biologist</a:t>
            </a:r>
            <a:r>
              <a:rPr lang="de-DE" sz="800" dirty="0" smtClean="0">
                <a:ea typeface="ＭＳ Ｐゴシック" pitchFamily="34" charset="-128"/>
              </a:rPr>
              <a:t>. </a:t>
            </a:r>
            <a:r>
              <a:rPr lang="en-GB" sz="800" dirty="0" smtClean="0">
                <a:ea typeface="ＭＳ Ｐゴシック" pitchFamily="34" charset="-128"/>
              </a:rPr>
              <a:t>He was one of the founding father of embryology, the discoverer of the mammalian ovum. Baer studied medicine at the University of Tartu in 1810–1814. Baer was the first graduate of Imperial University of Tartu to be elected to the post of a professor abroad – in 1817 he became a professor at </a:t>
            </a:r>
            <a:r>
              <a:rPr lang="en-GB" sz="800" dirty="0" err="1" smtClean="0">
                <a:ea typeface="ＭＳ Ｐゴシック" pitchFamily="34" charset="-128"/>
              </a:rPr>
              <a:t>Königsberg</a:t>
            </a:r>
            <a:r>
              <a:rPr lang="en-GB" sz="800" dirty="0" smtClean="0">
                <a:ea typeface="ＭＳ Ｐゴシック" pitchFamily="34" charset="-128"/>
              </a:rPr>
              <a:t> University (Kaliningrad) and a full professor of zoology in 1821. In </a:t>
            </a:r>
            <a:r>
              <a:rPr lang="en-GB" sz="800" dirty="0" err="1" smtClean="0">
                <a:ea typeface="ＭＳ Ｐゴシック" pitchFamily="34" charset="-128"/>
              </a:rPr>
              <a:t>Königsberg</a:t>
            </a:r>
            <a:r>
              <a:rPr lang="en-GB" sz="800" dirty="0" smtClean="0">
                <a:ea typeface="ＭＳ Ｐゴシック" pitchFamily="34" charset="-128"/>
              </a:rPr>
              <a:t> he studied the</a:t>
            </a:r>
            <a:r>
              <a:rPr lang="en-US" sz="800" dirty="0" smtClean="0">
                <a:ea typeface="ＭＳ Ｐゴシック" pitchFamily="34" charset="-128"/>
              </a:rPr>
              <a:t> embryonic </a:t>
            </a:r>
            <a:r>
              <a:rPr lang="en-GB" sz="800" dirty="0" smtClean="0">
                <a:ea typeface="ＭＳ Ｐゴシック" pitchFamily="34" charset="-128"/>
              </a:rPr>
              <a:t>development of animals, discovering the blastula stage of development and the notochord. In 1826 Baer discovered the mammalian ovum and formulated what would later be called the Baer's laws for embryology. He spent the last years of his life (1867–1876) in Tartu, where he became one of the leading critics of the theories of Charles Darwin. </a:t>
            </a:r>
            <a:endParaRPr lang="et-EE" sz="800" dirty="0" smtClean="0">
              <a:ea typeface="ＭＳ Ｐゴシック" pitchFamily="34" charset="-128"/>
            </a:endParaRPr>
          </a:p>
          <a:p>
            <a:pPr defTabSz="920750" eaLnBrk="1" hangingPunct="1">
              <a:lnSpc>
                <a:spcPct val="80000"/>
              </a:lnSpc>
            </a:pPr>
            <a:endParaRPr lang="en-US" sz="800" dirty="0" smtClean="0">
              <a:ea typeface="ＭＳ Ｐゴシック" pitchFamily="34" charset="-128"/>
            </a:endParaRPr>
          </a:p>
          <a:p>
            <a:pPr defTabSz="920750" eaLnBrk="1" hangingPunct="1">
              <a:lnSpc>
                <a:spcPct val="80000"/>
              </a:lnSpc>
            </a:pPr>
            <a:r>
              <a:rPr lang="en-US" sz="800" b="1" dirty="0" smtClean="0">
                <a:ea typeface="ＭＳ Ｐゴシック" pitchFamily="34" charset="-128"/>
              </a:rPr>
              <a:t>Moritz Hermann </a:t>
            </a:r>
            <a:r>
              <a:rPr lang="en-US" sz="800" b="1" dirty="0" smtClean="0">
                <a:solidFill>
                  <a:srgbClr val="FF0000"/>
                </a:solidFill>
                <a:ea typeface="ＭＳ Ｐゴシック" pitchFamily="34" charset="-128"/>
              </a:rPr>
              <a:t>Jacoby </a:t>
            </a:r>
            <a:r>
              <a:rPr lang="en-US" sz="800" dirty="0" smtClean="0">
                <a:solidFill>
                  <a:srgbClr val="FF0000"/>
                </a:solidFill>
                <a:ea typeface="ＭＳ Ｐゴシック" pitchFamily="34" charset="-128"/>
              </a:rPr>
              <a:t>(1801–1874) – UT Professor of Civil Engineering (183</a:t>
            </a:r>
            <a:r>
              <a:rPr lang="et-EE" sz="800" dirty="0" smtClean="0">
                <a:solidFill>
                  <a:srgbClr val="FF0000"/>
                </a:solidFill>
                <a:ea typeface="ＭＳ Ｐゴシック" pitchFamily="34" charset="-128"/>
              </a:rPr>
              <a:t>6</a:t>
            </a:r>
            <a:r>
              <a:rPr lang="en-US" sz="800" dirty="0" smtClean="0">
                <a:solidFill>
                  <a:srgbClr val="FF0000"/>
                </a:solidFill>
                <a:ea typeface="ＭＳ Ｐゴシック" pitchFamily="34" charset="-128"/>
              </a:rPr>
              <a:t>–18</a:t>
            </a:r>
            <a:r>
              <a:rPr lang="et-EE" sz="800" dirty="0" smtClean="0">
                <a:solidFill>
                  <a:srgbClr val="FF0000"/>
                </a:solidFill>
                <a:ea typeface="ＭＳ Ｐゴシック" pitchFamily="34" charset="-128"/>
              </a:rPr>
              <a:t>40</a:t>
            </a:r>
            <a:r>
              <a:rPr lang="en-US" sz="800" dirty="0" smtClean="0">
                <a:solidFill>
                  <a:srgbClr val="FF0000"/>
                </a:solidFill>
                <a:ea typeface="ＭＳ Ｐゴシック" pitchFamily="34" charset="-128"/>
              </a:rPr>
              <a:t>). Jacoby has earned his place in the history of science as a physicist who constructed the world</a:t>
            </a:r>
            <a:r>
              <a:rPr lang="en-US" altLang="en-US" sz="800" dirty="0" smtClean="0">
                <a:solidFill>
                  <a:srgbClr val="FF0000"/>
                </a:solidFill>
                <a:ea typeface="ＭＳ Ｐゴシック" pitchFamily="34" charset="-128"/>
              </a:rPr>
              <a:t>’</a:t>
            </a:r>
            <a:r>
              <a:rPr lang="en-US" sz="800" dirty="0" smtClean="0">
                <a:solidFill>
                  <a:srgbClr val="FF0000"/>
                </a:solidFill>
                <a:ea typeface="ＭＳ Ｐゴシック" pitchFamily="34" charset="-128"/>
              </a:rPr>
              <a:t>s first electromagnetic motor and who during the brief period he taught at the University of Tartu discovered </a:t>
            </a:r>
            <a:r>
              <a:rPr lang="en-US" sz="800" dirty="0" err="1" smtClean="0">
                <a:solidFill>
                  <a:srgbClr val="FF0000"/>
                </a:solidFill>
                <a:ea typeface="ＭＳ Ｐゴシック" pitchFamily="34" charset="-128"/>
              </a:rPr>
              <a:t>galvanoplastics</a:t>
            </a:r>
            <a:r>
              <a:rPr lang="et-EE" sz="800" dirty="0" smtClean="0">
                <a:solidFill>
                  <a:srgbClr val="FF0000"/>
                </a:solidFill>
                <a:ea typeface="ＭＳ Ｐゴシック" pitchFamily="34" charset="-128"/>
              </a:rPr>
              <a:t> (1837)</a:t>
            </a:r>
            <a:r>
              <a:rPr lang="en-US" sz="800" dirty="0" smtClean="0">
                <a:solidFill>
                  <a:srgbClr val="FF0000"/>
                </a:solidFill>
                <a:ea typeface="ＭＳ Ｐゴシック" pitchFamily="34" charset="-128"/>
              </a:rPr>
              <a:t>. </a:t>
            </a:r>
          </a:p>
          <a:p>
            <a:pPr defTabSz="920750" eaLnBrk="1" hangingPunct="1">
              <a:lnSpc>
                <a:spcPct val="80000"/>
              </a:lnSpc>
            </a:pPr>
            <a:endParaRPr lang="en-US" sz="800" dirty="0" smtClean="0">
              <a:ea typeface="ＭＳ Ｐゴシック" pitchFamily="34" charset="-128"/>
            </a:endParaRPr>
          </a:p>
        </p:txBody>
      </p:sp>
      <p:sp>
        <p:nvSpPr>
          <p:cNvPr id="4" name="Slide Number Placeholder 3"/>
          <p:cNvSpPr>
            <a:spLocks noGrp="1"/>
          </p:cNvSpPr>
          <p:nvPr>
            <p:ph type="sldNum" sz="quarter" idx="10"/>
          </p:nvPr>
        </p:nvSpPr>
        <p:spPr/>
        <p:txBody>
          <a:bodyPr/>
          <a:lstStyle/>
          <a:p>
            <a:pPr>
              <a:defRPr/>
            </a:pPr>
            <a:fld id="{6958B0D3-4B7A-4ED1-810C-37CD28C0404D}" type="slidenum">
              <a:rPr lang="en-GB" smtClean="0"/>
              <a:pPr>
                <a:defRPr/>
              </a:pPr>
              <a:t>5</a:t>
            </a:fld>
            <a:endParaRPr lang="en-GB"/>
          </a:p>
        </p:txBody>
      </p:sp>
    </p:spTree>
    <p:extLst>
      <p:ext uri="{BB962C8B-B14F-4D97-AF65-F5344CB8AC3E}">
        <p14:creationId xmlns:p14="http://schemas.microsoft.com/office/powerpoint/2010/main" val="1448622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0750" eaLnBrk="1" hangingPunct="1">
              <a:lnSpc>
                <a:spcPct val="80000"/>
              </a:lnSpc>
            </a:pPr>
            <a:r>
              <a:rPr lang="en-US" sz="1200" b="1" dirty="0" smtClean="0">
                <a:ea typeface="ＭＳ Ｐゴシック" pitchFamily="34" charset="-128"/>
              </a:rPr>
              <a:t>Friedrich Wilhelm Ostwald</a:t>
            </a:r>
            <a:r>
              <a:rPr lang="en-US" sz="1200" dirty="0" smtClean="0">
                <a:ea typeface="ＭＳ Ｐゴシック" pitchFamily="34" charset="-128"/>
              </a:rPr>
              <a:t> (1853–1932) – a German chemist of Baltic German origin. He received the Nobel Prize in Chemistry in 1909 for his work on catalysis, chemical </a:t>
            </a:r>
            <a:r>
              <a:rPr lang="en-US" sz="1200" dirty="0" err="1" smtClean="0">
                <a:ea typeface="ＭＳ Ｐゴシック" pitchFamily="34" charset="-128"/>
              </a:rPr>
              <a:t>equilibria</a:t>
            </a:r>
            <a:r>
              <a:rPr lang="en-US" sz="1200" dirty="0" smtClean="0">
                <a:ea typeface="ＭＳ Ｐゴシック" pitchFamily="34" charset="-128"/>
              </a:rPr>
              <a:t> and reaction velocities. Ostwald is considered one of the founders of physical chemistry. He studied at Tartu University in 1872–1875 majoring in chemistry. Ostwald defended here his Master</a:t>
            </a:r>
            <a:r>
              <a:rPr lang="en-US" altLang="en-US" sz="1200" dirty="0" smtClean="0">
                <a:ea typeface="ＭＳ Ｐゴシック" pitchFamily="34" charset="-128"/>
              </a:rPr>
              <a:t>’</a:t>
            </a:r>
            <a:r>
              <a:rPr lang="en-US" sz="1200" dirty="0" smtClean="0">
                <a:ea typeface="ＭＳ Ｐゴシック" pitchFamily="34" charset="-128"/>
              </a:rPr>
              <a:t>s and Doctoral thesis (in 1878) and he worked in Tartu until 1881, leaving for Riga and later on for Leipzig. </a:t>
            </a:r>
          </a:p>
          <a:p>
            <a:pPr defTabSz="920750" eaLnBrk="1" hangingPunct="1">
              <a:lnSpc>
                <a:spcPct val="80000"/>
              </a:lnSpc>
            </a:pPr>
            <a:endParaRPr lang="en-US" sz="1200" b="1" dirty="0" smtClean="0">
              <a:ea typeface="ＭＳ Ｐゴシック" pitchFamily="34" charset="-128"/>
            </a:endParaRPr>
          </a:p>
          <a:p>
            <a:pPr defTabSz="920750" eaLnBrk="1" hangingPunct="1">
              <a:lnSpc>
                <a:spcPct val="80000"/>
              </a:lnSpc>
            </a:pPr>
            <a:r>
              <a:rPr lang="en-US" sz="1200" b="1" dirty="0" smtClean="0">
                <a:ea typeface="ＭＳ Ｐゴシック" pitchFamily="34" charset="-128"/>
              </a:rPr>
              <a:t>Yuri </a:t>
            </a:r>
            <a:r>
              <a:rPr lang="en-US" sz="1200" b="1" dirty="0" err="1" smtClean="0">
                <a:ea typeface="ＭＳ Ｐゴシック" pitchFamily="34" charset="-128"/>
              </a:rPr>
              <a:t>Lotman</a:t>
            </a:r>
            <a:r>
              <a:rPr lang="en-US" sz="1200" b="1" dirty="0" smtClean="0">
                <a:ea typeface="ＭＳ Ｐゴシック" pitchFamily="34" charset="-128"/>
              </a:rPr>
              <a:t> </a:t>
            </a:r>
            <a:r>
              <a:rPr lang="en-US" sz="1200" dirty="0" smtClean="0">
                <a:ea typeface="ＭＳ Ｐゴシック" pitchFamily="34" charset="-128"/>
              </a:rPr>
              <a:t>(1922–1993) – a Russian-Estonian </a:t>
            </a:r>
            <a:r>
              <a:rPr lang="en-US" sz="1200" dirty="0" err="1" smtClean="0">
                <a:ea typeface="ＭＳ Ｐゴシック" pitchFamily="34" charset="-128"/>
              </a:rPr>
              <a:t>semiotician</a:t>
            </a:r>
            <a:r>
              <a:rPr lang="en-US" sz="1200" dirty="0" smtClean="0">
                <a:ea typeface="ＭＳ Ｐゴシック" pitchFamily="34" charset="-128"/>
              </a:rPr>
              <a:t>, a long-time Professor of Russian Language and Literature at the University of Tartu, formalist critic, and culture historian, founder of the Moscow-Tartu School in the 1960s. </a:t>
            </a:r>
            <a:r>
              <a:rPr lang="en-US" sz="1200" dirty="0" err="1" smtClean="0">
                <a:ea typeface="ＭＳ Ｐゴシック" pitchFamily="34" charset="-128"/>
              </a:rPr>
              <a:t>Lotman</a:t>
            </a:r>
            <a:r>
              <a:rPr lang="en-US" sz="1200" dirty="0" smtClean="0">
                <a:ea typeface="ＭＳ Ｐゴシック" pitchFamily="34" charset="-128"/>
              </a:rPr>
              <a:t> was the founder of structural semiotics in </a:t>
            </a:r>
            <a:r>
              <a:rPr lang="en-US" sz="1200" dirty="0" err="1" smtClean="0">
                <a:ea typeface="ＭＳ Ｐゴシック" pitchFamily="34" charset="-128"/>
              </a:rPr>
              <a:t>culturology</a:t>
            </a:r>
            <a:r>
              <a:rPr lang="en-US" sz="1200" dirty="0" smtClean="0">
                <a:ea typeface="ＭＳ Ｐゴシック" pitchFamily="34" charset="-128"/>
              </a:rPr>
              <a:t>.</a:t>
            </a:r>
          </a:p>
          <a:p>
            <a:pPr defTabSz="920750" eaLnBrk="1" hangingPunct="1">
              <a:lnSpc>
                <a:spcPct val="80000"/>
              </a:lnSpc>
            </a:pPr>
            <a:endParaRPr lang="en-US" sz="1200" dirty="0" smtClean="0">
              <a:ea typeface="ＭＳ Ｐゴシック" pitchFamily="34" charset="-128"/>
            </a:endParaRPr>
          </a:p>
          <a:p>
            <a:pPr defTabSz="920750">
              <a:lnSpc>
                <a:spcPct val="80000"/>
              </a:lnSpc>
            </a:pPr>
            <a:r>
              <a:rPr lang="en-US" sz="1200" b="1" dirty="0" smtClean="0">
                <a:ea typeface="ＭＳ Ｐゴシック" pitchFamily="34" charset="-128"/>
              </a:rPr>
              <a:t>Paul </a:t>
            </a:r>
            <a:r>
              <a:rPr lang="en-US" sz="1200" b="1" dirty="0" err="1" smtClean="0">
                <a:ea typeface="ＭＳ Ｐゴシック" pitchFamily="34" charset="-128"/>
              </a:rPr>
              <a:t>Ariste</a:t>
            </a:r>
            <a:r>
              <a:rPr lang="en-US" sz="1200" b="1" dirty="0" smtClean="0">
                <a:ea typeface="ＭＳ Ｐゴシック" pitchFamily="34" charset="-128"/>
              </a:rPr>
              <a:t> </a:t>
            </a:r>
            <a:r>
              <a:rPr lang="en-US" sz="1200" dirty="0" smtClean="0">
                <a:ea typeface="ＭＳ Ｐゴシック" pitchFamily="34" charset="-128"/>
              </a:rPr>
              <a:t>(until 1927 Paul Berg; 1905–1990) – an Estonian linguist renowned for his studies of the Finno-Ugric languages (especially Estonian and Votic), Yiddish and Baltic Romani language. He graduated from the University of Tartu in 1929, and subsequently headed the UT Department of Finno-Ugric Languages (1946–1977). Paul </a:t>
            </a:r>
            <a:r>
              <a:rPr lang="en-US" sz="1200" dirty="0" err="1" smtClean="0">
                <a:ea typeface="ＭＳ Ｐゴシック" pitchFamily="34" charset="-128"/>
              </a:rPr>
              <a:t>Ariste</a:t>
            </a:r>
            <a:r>
              <a:rPr lang="en-US" sz="1200" dirty="0" smtClean="0">
                <a:ea typeface="ＭＳ Ｐゴシック" pitchFamily="34" charset="-128"/>
              </a:rPr>
              <a:t> was the founder of modern Estonian </a:t>
            </a:r>
            <a:r>
              <a:rPr lang="en-US" sz="1200" dirty="0" err="1" smtClean="0">
                <a:ea typeface="ＭＳ Ｐゴシック" pitchFamily="34" charset="-128"/>
              </a:rPr>
              <a:t>Finno</a:t>
            </a:r>
            <a:r>
              <a:rPr lang="en-US" sz="1200" dirty="0" smtClean="0">
                <a:ea typeface="ＭＳ Ｐゴシック" pitchFamily="34" charset="-128"/>
              </a:rPr>
              <a:t> </a:t>
            </a:r>
            <a:r>
              <a:rPr lang="en-US" sz="1200" dirty="0" err="1" smtClean="0">
                <a:ea typeface="ＭＳ Ｐゴシック" pitchFamily="34" charset="-128"/>
              </a:rPr>
              <a:t>Ugristics</a:t>
            </a:r>
            <a:r>
              <a:rPr lang="en-US" sz="1200" dirty="0" smtClean="0">
                <a:ea typeface="ＭＳ Ｐゴシック" pitchFamily="34" charset="-128"/>
              </a:rPr>
              <a:t>.  He was also instrumental in reviving </a:t>
            </a:r>
            <a:r>
              <a:rPr lang="en-US" sz="1200" dirty="0" err="1" smtClean="0">
                <a:ea typeface="ＭＳ Ｐゴシック" pitchFamily="34" charset="-128"/>
              </a:rPr>
              <a:t>Finno</a:t>
            </a:r>
            <a:r>
              <a:rPr lang="et-EE" sz="1200" dirty="0" smtClean="0">
                <a:ea typeface="ＭＳ Ｐゴシック" pitchFamily="34" charset="-128"/>
              </a:rPr>
              <a:t>-</a:t>
            </a:r>
            <a:r>
              <a:rPr lang="en-US" sz="1200" dirty="0" err="1" smtClean="0">
                <a:ea typeface="ＭＳ Ｐゴシック" pitchFamily="34" charset="-128"/>
              </a:rPr>
              <a:t>Ugristics</a:t>
            </a:r>
            <a:r>
              <a:rPr lang="en-US" sz="1200" dirty="0" smtClean="0">
                <a:ea typeface="ＭＳ Ｐゴシック" pitchFamily="34" charset="-128"/>
              </a:rPr>
              <a:t> in the former Soviet Union, founding the journal </a:t>
            </a:r>
            <a:r>
              <a:rPr lang="en-US" sz="1200" i="1" dirty="0" err="1" smtClean="0">
                <a:ea typeface="ＭＳ Ｐゴシック" pitchFamily="34" charset="-128"/>
              </a:rPr>
              <a:t>Sovetskoye</a:t>
            </a:r>
            <a:r>
              <a:rPr lang="en-US" sz="1200" i="1" dirty="0" smtClean="0">
                <a:ea typeface="ＭＳ Ｐゴシック" pitchFamily="34" charset="-128"/>
              </a:rPr>
              <a:t> </a:t>
            </a:r>
            <a:r>
              <a:rPr lang="en-US" sz="1200" i="1" dirty="0" err="1" smtClean="0">
                <a:ea typeface="ＭＳ Ｐゴシック" pitchFamily="34" charset="-128"/>
              </a:rPr>
              <a:t>finnougrovedeniye</a:t>
            </a:r>
            <a:r>
              <a:rPr lang="en-US" sz="1200" dirty="0" smtClean="0">
                <a:ea typeface="ＭＳ Ｐゴシック" pitchFamily="34" charset="-128"/>
              </a:rPr>
              <a:t> (</a:t>
            </a:r>
            <a:r>
              <a:rPr lang="en-US" sz="1200" dirty="0" err="1" smtClean="0">
                <a:ea typeface="ＭＳ Ｐゴシック" pitchFamily="34" charset="-128"/>
              </a:rPr>
              <a:t>Советское</a:t>
            </a:r>
            <a:r>
              <a:rPr lang="en-US" sz="1200" dirty="0" smtClean="0">
                <a:ea typeface="ＭＳ Ｐゴシック" pitchFamily="34" charset="-128"/>
              </a:rPr>
              <a:t> </a:t>
            </a:r>
            <a:r>
              <a:rPr lang="en-US" sz="1200" dirty="0" err="1" smtClean="0">
                <a:ea typeface="ＭＳ Ｐゴシック" pitchFamily="34" charset="-128"/>
              </a:rPr>
              <a:t>финноугроведение</a:t>
            </a:r>
            <a:r>
              <a:rPr lang="en-US" sz="1200" dirty="0" smtClean="0">
                <a:ea typeface="ＭＳ Ｐゴシック" pitchFamily="34" charset="-128"/>
              </a:rPr>
              <a:t>; Soviet Finno-Ugric Studies, later renamed </a:t>
            </a:r>
            <a:r>
              <a:rPr lang="en-US" sz="1200" i="1" dirty="0" err="1" smtClean="0">
                <a:ea typeface="ＭＳ Ｐゴシック" pitchFamily="34" charset="-128"/>
              </a:rPr>
              <a:t>Linguistica</a:t>
            </a:r>
            <a:r>
              <a:rPr lang="en-US" sz="1200" i="1" dirty="0" smtClean="0">
                <a:ea typeface="ＭＳ Ｐゴシック" pitchFamily="34" charset="-128"/>
              </a:rPr>
              <a:t> </a:t>
            </a:r>
            <a:r>
              <a:rPr lang="en-US" sz="1200" i="1" dirty="0" err="1" smtClean="0">
                <a:ea typeface="ＭＳ Ｐゴシック" pitchFamily="34" charset="-128"/>
              </a:rPr>
              <a:t>Uralica</a:t>
            </a:r>
            <a:r>
              <a:rPr lang="en-US" sz="1200" dirty="0" smtClean="0">
                <a:ea typeface="ＭＳ Ｐゴシック" pitchFamily="34" charset="-128"/>
              </a:rPr>
              <a:t>) and teaching generations of researchers and teachers for all </a:t>
            </a:r>
            <a:r>
              <a:rPr lang="en-US" sz="1200" dirty="0" err="1" smtClean="0">
                <a:ea typeface="ＭＳ Ｐゴシック" pitchFamily="34" charset="-128"/>
              </a:rPr>
              <a:t>Finno</a:t>
            </a:r>
            <a:r>
              <a:rPr lang="et-EE" sz="1200" dirty="0" smtClean="0">
                <a:ea typeface="ＭＳ Ｐゴシック" pitchFamily="34" charset="-128"/>
              </a:rPr>
              <a:t>-</a:t>
            </a:r>
            <a:r>
              <a:rPr lang="en-US" sz="1200" dirty="0" smtClean="0">
                <a:ea typeface="ＭＳ Ｐゴシック" pitchFamily="34" charset="-128"/>
              </a:rPr>
              <a:t>Ugric peoples in the USSR.</a:t>
            </a:r>
            <a:endParaRPr lang="et-EE" dirty="0" smtClean="0"/>
          </a:p>
          <a:p>
            <a:endParaRPr lang="et-EE" dirty="0"/>
          </a:p>
        </p:txBody>
      </p:sp>
      <p:sp>
        <p:nvSpPr>
          <p:cNvPr id="4" name="Slide Number Placeholder 3"/>
          <p:cNvSpPr>
            <a:spLocks noGrp="1"/>
          </p:cNvSpPr>
          <p:nvPr>
            <p:ph type="sldNum" sz="quarter" idx="10"/>
          </p:nvPr>
        </p:nvSpPr>
        <p:spPr/>
        <p:txBody>
          <a:bodyPr/>
          <a:lstStyle/>
          <a:p>
            <a:pPr>
              <a:defRPr/>
            </a:pPr>
            <a:fld id="{6958B0D3-4B7A-4ED1-810C-37CD28C0404D}" type="slidenum">
              <a:rPr lang="en-GB" smtClean="0"/>
              <a:pPr>
                <a:defRPr/>
              </a:pPr>
              <a:t>6</a:t>
            </a:fld>
            <a:endParaRPr lang="en-GB"/>
          </a:p>
        </p:txBody>
      </p:sp>
    </p:spTree>
    <p:extLst>
      <p:ext uri="{BB962C8B-B14F-4D97-AF65-F5344CB8AC3E}">
        <p14:creationId xmlns:p14="http://schemas.microsoft.com/office/powerpoint/2010/main" val="1448622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pPr>
              <a:defRPr/>
            </a:pPr>
            <a:fld id="{6958B0D3-4B7A-4ED1-810C-37CD28C0404D}" type="slidenum">
              <a:rPr lang="en-GB" smtClean="0"/>
              <a:pPr>
                <a:defRPr/>
              </a:pPr>
              <a:t>7</a:t>
            </a:fld>
            <a:endParaRPr lang="en-GB"/>
          </a:p>
        </p:txBody>
      </p:sp>
    </p:spTree>
    <p:extLst>
      <p:ext uri="{BB962C8B-B14F-4D97-AF65-F5344CB8AC3E}">
        <p14:creationId xmlns:p14="http://schemas.microsoft.com/office/powerpoint/2010/main" val="2054422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t-EE" sz="1200" dirty="0" err="1" smtClean="0">
                <a:ea typeface="ＭＳ Ｐゴシック" pitchFamily="34" charset="-128"/>
              </a:rPr>
              <a:t>Appr</a:t>
            </a:r>
            <a:r>
              <a:rPr lang="et-EE" sz="1200" dirty="0" smtClean="0">
                <a:ea typeface="ＭＳ Ｐゴシック" pitchFamily="34" charset="-128"/>
              </a:rPr>
              <a:t>. </a:t>
            </a:r>
            <a:r>
              <a:rPr lang="en-US" sz="1200" dirty="0" smtClean="0">
                <a:ea typeface="ＭＳ Ｐゴシック" pitchFamily="34" charset="-128"/>
              </a:rPr>
              <a:t>600 incoming international students – incl. both degree-seeking and exchange students – from more than 30 countries</a:t>
            </a:r>
            <a:r>
              <a:rPr lang="et-EE" sz="1200" dirty="0" smtClean="0">
                <a:ea typeface="ＭＳ Ｐゴシック" pitchFamily="34" charset="-128"/>
              </a:rPr>
              <a:t>.</a:t>
            </a:r>
            <a:endParaRPr lang="en-US" sz="1200" dirty="0" smtClean="0">
              <a:ea typeface="ＭＳ Ｐゴシック" pitchFamily="34" charset="-128"/>
            </a:endParaRPr>
          </a:p>
          <a:p>
            <a:pPr eaLnBrk="1" hangingPunct="1"/>
            <a:r>
              <a:rPr lang="en-US" sz="1200" dirty="0" err="1" smtClean="0">
                <a:ea typeface="ＭＳ Ｐゴシック" pitchFamily="34" charset="-128"/>
              </a:rPr>
              <a:t>Appr</a:t>
            </a:r>
            <a:r>
              <a:rPr lang="en-US" sz="1200" dirty="0" smtClean="0">
                <a:ea typeface="ＭＳ Ｐゴシック" pitchFamily="34" charset="-128"/>
              </a:rPr>
              <a:t>. 100 international faculty</a:t>
            </a:r>
            <a:r>
              <a:rPr lang="et-EE" sz="1200" dirty="0" smtClean="0">
                <a:ea typeface="ＭＳ Ｐゴシック" pitchFamily="34" charset="-128"/>
              </a:rPr>
              <a:t>.</a:t>
            </a:r>
            <a:endParaRPr lang="en-US" sz="1200" dirty="0" smtClean="0">
              <a:ea typeface="ＭＳ Ｐゴシック" pitchFamily="34" charset="-128"/>
            </a:endParaRPr>
          </a:p>
          <a:p>
            <a:endParaRPr lang="et-EE" dirty="0"/>
          </a:p>
        </p:txBody>
      </p:sp>
      <p:sp>
        <p:nvSpPr>
          <p:cNvPr id="4" name="Slide Number Placeholder 3"/>
          <p:cNvSpPr>
            <a:spLocks noGrp="1"/>
          </p:cNvSpPr>
          <p:nvPr>
            <p:ph type="sldNum" sz="quarter" idx="10"/>
          </p:nvPr>
        </p:nvSpPr>
        <p:spPr/>
        <p:txBody>
          <a:bodyPr/>
          <a:lstStyle/>
          <a:p>
            <a:pPr>
              <a:defRPr/>
            </a:pPr>
            <a:fld id="{6958B0D3-4B7A-4ED1-810C-37CD28C0404D}" type="slidenum">
              <a:rPr lang="en-GB" smtClean="0"/>
              <a:pPr>
                <a:defRPr/>
              </a:pPr>
              <a:t>8</a:t>
            </a:fld>
            <a:endParaRPr lang="en-GB"/>
          </a:p>
        </p:txBody>
      </p:sp>
    </p:spTree>
    <p:extLst>
      <p:ext uri="{BB962C8B-B14F-4D97-AF65-F5344CB8AC3E}">
        <p14:creationId xmlns:p14="http://schemas.microsoft.com/office/powerpoint/2010/main" val="14140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t-EE" sz="1200" kern="1200" dirty="0" smtClean="0">
              <a:solidFill>
                <a:schemeClr val="tx1"/>
              </a:solidFill>
              <a:effectLst/>
              <a:latin typeface="Times New Roman" pitchFamily="18" charset="0"/>
              <a:ea typeface="ＭＳ Ｐゴシック" charset="0"/>
              <a:cs typeface="ＭＳ Ｐゴシック"/>
            </a:endParaRPr>
          </a:p>
          <a:p>
            <a:endParaRPr lang="et-EE" sz="1200" kern="1200" smtClean="0">
              <a:solidFill>
                <a:schemeClr val="tx1"/>
              </a:solidFill>
              <a:effectLst/>
              <a:latin typeface="Times New Roman" pitchFamily="18" charset="0"/>
              <a:ea typeface="ＭＳ Ｐゴシック" charset="0"/>
              <a:cs typeface="ＭＳ Ｐゴシック"/>
            </a:endParaRPr>
          </a:p>
          <a:p>
            <a:r>
              <a:rPr lang="en-US" sz="1200" kern="1200" smtClean="0">
                <a:solidFill>
                  <a:schemeClr val="tx1"/>
                </a:solidFill>
                <a:effectLst/>
                <a:latin typeface="Times New Roman" pitchFamily="18" charset="0"/>
                <a:ea typeface="ＭＳ Ｐゴシック" charset="0"/>
                <a:cs typeface="ＭＳ Ｐゴシック"/>
              </a:rPr>
              <a:t>Euroopa</a:t>
            </a:r>
            <a:r>
              <a:rPr lang="en-US" sz="1200" kern="1200" dirty="0" smtClean="0">
                <a:solidFill>
                  <a:schemeClr val="tx1"/>
                </a:solidFill>
                <a:effectLst/>
                <a:latin typeface="Times New Roman" pitchFamily="18" charset="0"/>
                <a:ea typeface="ＭＳ Ｐゴシック" charset="0"/>
                <a:cs typeface="ＭＳ Ｐゴシック"/>
              </a:rPr>
              <a:t> </a:t>
            </a:r>
            <a:r>
              <a:rPr lang="en-US" sz="1200" kern="1200" dirty="0" err="1" smtClean="0">
                <a:solidFill>
                  <a:schemeClr val="tx1"/>
                </a:solidFill>
                <a:effectLst/>
                <a:latin typeface="Times New Roman" pitchFamily="18" charset="0"/>
                <a:ea typeface="ＭＳ Ｐゴシック" charset="0"/>
                <a:cs typeface="ＭＳ Ｐゴシック"/>
              </a:rPr>
              <a:t>vere</a:t>
            </a:r>
            <a:r>
              <a:rPr lang="en-US" sz="1200" kern="1200" dirty="0" smtClean="0">
                <a:solidFill>
                  <a:schemeClr val="tx1"/>
                </a:solidFill>
                <a:effectLst/>
                <a:latin typeface="Times New Roman" pitchFamily="18" charset="0"/>
                <a:ea typeface="ＭＳ Ｐゴシック" charset="0"/>
                <a:cs typeface="ＭＳ Ｐゴシック"/>
              </a:rPr>
              <a:t> ja </a:t>
            </a:r>
            <a:r>
              <a:rPr lang="en-US" sz="1200" kern="1200" dirty="0" err="1" smtClean="0">
                <a:solidFill>
                  <a:schemeClr val="tx1"/>
                </a:solidFill>
                <a:effectLst/>
                <a:latin typeface="Times New Roman" pitchFamily="18" charset="0"/>
                <a:ea typeface="ＭＳ Ｐゴシック" charset="0"/>
                <a:cs typeface="ＭＳ Ｐゴシック"/>
              </a:rPr>
              <a:t>luuüdi</a:t>
            </a:r>
            <a:r>
              <a:rPr lang="en-US" sz="1200" kern="1200" dirty="0" smtClean="0">
                <a:solidFill>
                  <a:schemeClr val="tx1"/>
                </a:solidFill>
                <a:effectLst/>
                <a:latin typeface="Times New Roman" pitchFamily="18" charset="0"/>
                <a:ea typeface="ＭＳ Ｐゴシック" charset="0"/>
                <a:cs typeface="ＭＳ Ｐゴシック"/>
              </a:rPr>
              <a:t> </a:t>
            </a:r>
            <a:r>
              <a:rPr lang="en-US" sz="1200" kern="1200" dirty="0" err="1" smtClean="0">
                <a:solidFill>
                  <a:schemeClr val="tx1"/>
                </a:solidFill>
                <a:effectLst/>
                <a:latin typeface="Times New Roman" pitchFamily="18" charset="0"/>
                <a:ea typeface="ＭＳ Ｐゴシック" charset="0"/>
                <a:cs typeface="ＭＳ Ｐゴシック"/>
              </a:rPr>
              <a:t>siirdamise</a:t>
            </a:r>
            <a:r>
              <a:rPr lang="en-US" sz="1200" kern="1200" dirty="0" smtClean="0">
                <a:solidFill>
                  <a:schemeClr val="tx1"/>
                </a:solidFill>
                <a:effectLst/>
                <a:latin typeface="Times New Roman" pitchFamily="18" charset="0"/>
                <a:ea typeface="ＭＳ Ｐゴシック" charset="0"/>
                <a:cs typeface="ＭＳ Ｐゴシック"/>
              </a:rPr>
              <a:t> </a:t>
            </a:r>
            <a:r>
              <a:rPr lang="en-US" sz="1200" kern="1200" dirty="0" err="1" smtClean="0">
                <a:solidFill>
                  <a:schemeClr val="tx1"/>
                </a:solidFill>
                <a:effectLst/>
                <a:latin typeface="Times New Roman" pitchFamily="18" charset="0"/>
                <a:ea typeface="ＭＳ Ｐゴシック" charset="0"/>
                <a:cs typeface="ＭＳ Ｐゴシック"/>
              </a:rPr>
              <a:t>ühendus</a:t>
            </a:r>
            <a:r>
              <a:rPr lang="en-US" sz="1200" kern="1200" dirty="0" smtClean="0">
                <a:solidFill>
                  <a:schemeClr val="tx1"/>
                </a:solidFill>
                <a:effectLst/>
                <a:latin typeface="Times New Roman" pitchFamily="18" charset="0"/>
                <a:ea typeface="ＭＳ Ｐゴシック" charset="0"/>
                <a:cs typeface="ＭＳ Ｐゴシック"/>
              </a:rPr>
              <a:t> (EBMT) </a:t>
            </a:r>
            <a:r>
              <a:rPr lang="en-US" sz="1200" kern="1200" dirty="0" err="1" smtClean="0">
                <a:solidFill>
                  <a:schemeClr val="tx1"/>
                </a:solidFill>
                <a:effectLst/>
                <a:latin typeface="Times New Roman" pitchFamily="18" charset="0"/>
                <a:ea typeface="ＭＳ Ｐゴシック" charset="0"/>
                <a:cs typeface="ＭＳ Ｐゴシック"/>
              </a:rPr>
              <a:t>omistas</a:t>
            </a:r>
            <a:r>
              <a:rPr lang="en-US" sz="1200" kern="1200" dirty="0" smtClean="0">
                <a:solidFill>
                  <a:schemeClr val="tx1"/>
                </a:solidFill>
                <a:effectLst/>
                <a:latin typeface="Times New Roman" pitchFamily="18" charset="0"/>
                <a:ea typeface="ＭＳ Ｐゴシック" charset="0"/>
                <a:cs typeface="ＭＳ Ｐゴシック"/>
              </a:rPr>
              <a:t> 2013. </a:t>
            </a:r>
            <a:r>
              <a:rPr lang="en-US" sz="1200" kern="1200" dirty="0" err="1" smtClean="0">
                <a:solidFill>
                  <a:schemeClr val="tx1"/>
                </a:solidFill>
                <a:effectLst/>
                <a:latin typeface="Times New Roman" pitchFamily="18" charset="0"/>
                <a:ea typeface="ＭＳ Ｐゴシック" charset="0"/>
                <a:cs typeface="ＭＳ Ｐゴシック"/>
              </a:rPr>
              <a:t>aastal</a:t>
            </a:r>
            <a:r>
              <a:rPr lang="en-US" sz="1200" kern="1200" dirty="0" smtClean="0">
                <a:solidFill>
                  <a:schemeClr val="tx1"/>
                </a:solidFill>
                <a:effectLst/>
                <a:latin typeface="Times New Roman" pitchFamily="18" charset="0"/>
                <a:ea typeface="ＭＳ Ｐゴシック" charset="0"/>
                <a:cs typeface="ＭＳ Ｐゴシック"/>
              </a:rPr>
              <a:t> Tartu </a:t>
            </a:r>
            <a:r>
              <a:rPr lang="en-US" sz="1200" kern="1200" dirty="0" err="1" smtClean="0">
                <a:solidFill>
                  <a:schemeClr val="tx1"/>
                </a:solidFill>
                <a:effectLst/>
                <a:latin typeface="Times New Roman" pitchFamily="18" charset="0"/>
                <a:ea typeface="ＭＳ Ｐゴシック" charset="0"/>
                <a:cs typeface="ＭＳ Ｐゴシック"/>
              </a:rPr>
              <a:t>ülikooli</a:t>
            </a:r>
            <a:r>
              <a:rPr lang="en-US" sz="1200" kern="1200" dirty="0" smtClean="0">
                <a:solidFill>
                  <a:schemeClr val="tx1"/>
                </a:solidFill>
                <a:effectLst/>
                <a:latin typeface="Times New Roman" pitchFamily="18" charset="0"/>
                <a:ea typeface="ＭＳ Ｐゴシック" charset="0"/>
                <a:cs typeface="ＭＳ Ｐゴシック"/>
              </a:rPr>
              <a:t> </a:t>
            </a:r>
            <a:r>
              <a:rPr lang="en-US" sz="1200" kern="1200" dirty="0" err="1" smtClean="0">
                <a:solidFill>
                  <a:schemeClr val="tx1"/>
                </a:solidFill>
                <a:effectLst/>
                <a:latin typeface="Times New Roman" pitchFamily="18" charset="0"/>
                <a:ea typeface="ＭＳ Ｐゴシック" charset="0"/>
                <a:cs typeface="ＭＳ Ｐゴシック"/>
              </a:rPr>
              <a:t>kliinikumi</a:t>
            </a:r>
            <a:r>
              <a:rPr lang="en-US" sz="1200" kern="1200" dirty="0" smtClean="0">
                <a:solidFill>
                  <a:schemeClr val="tx1"/>
                </a:solidFill>
                <a:effectLst/>
                <a:latin typeface="Times New Roman" pitchFamily="18" charset="0"/>
                <a:ea typeface="ＭＳ Ｐゴシック" charset="0"/>
                <a:cs typeface="ＭＳ Ｐゴシック"/>
              </a:rPr>
              <a:t> </a:t>
            </a:r>
            <a:r>
              <a:rPr lang="en-US" sz="1200" kern="1200" dirty="0" err="1" smtClean="0">
                <a:solidFill>
                  <a:schemeClr val="tx1"/>
                </a:solidFill>
                <a:effectLst/>
                <a:latin typeface="Times New Roman" pitchFamily="18" charset="0"/>
                <a:ea typeface="ＭＳ Ｐゴシック" charset="0"/>
                <a:cs typeface="ＭＳ Ｐゴシック"/>
              </a:rPr>
              <a:t>hematoloogia-onkoloogia</a:t>
            </a:r>
            <a:r>
              <a:rPr lang="en-US" sz="1200" kern="1200" dirty="0" smtClean="0">
                <a:solidFill>
                  <a:schemeClr val="tx1"/>
                </a:solidFill>
                <a:effectLst/>
                <a:latin typeface="Times New Roman" pitchFamily="18" charset="0"/>
                <a:ea typeface="ＭＳ Ｐゴシック" charset="0"/>
                <a:cs typeface="ＭＳ Ｐゴシック"/>
              </a:rPr>
              <a:t> </a:t>
            </a:r>
            <a:r>
              <a:rPr lang="en-US" sz="1200" kern="1200" dirty="0" err="1" smtClean="0">
                <a:solidFill>
                  <a:schemeClr val="tx1"/>
                </a:solidFill>
                <a:effectLst/>
                <a:latin typeface="Times New Roman" pitchFamily="18" charset="0"/>
                <a:ea typeface="ＭＳ Ｐゴシック" charset="0"/>
                <a:cs typeface="ＭＳ Ｐゴシック"/>
              </a:rPr>
              <a:t>kliiniku</a:t>
            </a:r>
            <a:r>
              <a:rPr lang="en-US" sz="1200" kern="1200" dirty="0" smtClean="0">
                <a:solidFill>
                  <a:schemeClr val="tx1"/>
                </a:solidFill>
                <a:effectLst/>
                <a:latin typeface="Times New Roman" pitchFamily="18" charset="0"/>
                <a:ea typeface="ＭＳ Ｐゴシック" charset="0"/>
                <a:cs typeface="ＭＳ Ｐゴシック"/>
              </a:rPr>
              <a:t> </a:t>
            </a:r>
            <a:r>
              <a:rPr lang="en-US" sz="1200" kern="1200" dirty="0" err="1" smtClean="0">
                <a:solidFill>
                  <a:schemeClr val="tx1"/>
                </a:solidFill>
                <a:effectLst/>
                <a:latin typeface="Times New Roman" pitchFamily="18" charset="0"/>
                <a:ea typeface="ＭＳ Ｐゴシック" charset="0"/>
                <a:cs typeface="ＭＳ Ｐゴシック"/>
              </a:rPr>
              <a:t>juhataja</a:t>
            </a:r>
            <a:r>
              <a:rPr lang="en-US" sz="1200" kern="1200" dirty="0" smtClean="0">
                <a:solidFill>
                  <a:schemeClr val="tx1"/>
                </a:solidFill>
                <a:effectLst/>
                <a:latin typeface="Times New Roman" pitchFamily="18" charset="0"/>
                <a:ea typeface="ＭＳ Ｐゴシック" charset="0"/>
                <a:cs typeface="ＭＳ Ｐゴシック"/>
              </a:rPr>
              <a:t> professor </a:t>
            </a:r>
            <a:r>
              <a:rPr lang="en-US" sz="1200" kern="1200" dirty="0" err="1" smtClean="0">
                <a:solidFill>
                  <a:schemeClr val="tx1"/>
                </a:solidFill>
                <a:effectLst/>
                <a:latin typeface="Times New Roman" pitchFamily="18" charset="0"/>
                <a:ea typeface="ＭＳ Ｐゴシック" charset="0"/>
                <a:cs typeface="ＭＳ Ｐゴシック"/>
              </a:rPr>
              <a:t>Hele</a:t>
            </a:r>
            <a:r>
              <a:rPr lang="en-US" sz="1200" kern="1200" dirty="0" smtClean="0">
                <a:solidFill>
                  <a:schemeClr val="tx1"/>
                </a:solidFill>
                <a:effectLst/>
                <a:latin typeface="Times New Roman" pitchFamily="18" charset="0"/>
                <a:ea typeface="ＭＳ Ｐゴシック" charset="0"/>
                <a:cs typeface="ＭＳ Ｐゴシック"/>
              </a:rPr>
              <a:t> </a:t>
            </a:r>
            <a:r>
              <a:rPr lang="en-US" sz="1200" kern="1200" dirty="0" err="1" smtClean="0">
                <a:solidFill>
                  <a:schemeClr val="tx1"/>
                </a:solidFill>
                <a:effectLst/>
                <a:latin typeface="Times New Roman" pitchFamily="18" charset="0"/>
                <a:ea typeface="ＭＳ Ｐゴシック" charset="0"/>
                <a:cs typeface="ＭＳ Ｐゴシック"/>
              </a:rPr>
              <a:t>Everausile</a:t>
            </a:r>
            <a:r>
              <a:rPr lang="en-US" sz="1200" kern="1200" dirty="0" smtClean="0">
                <a:solidFill>
                  <a:schemeClr val="tx1"/>
                </a:solidFill>
                <a:effectLst/>
                <a:latin typeface="Times New Roman" pitchFamily="18" charset="0"/>
                <a:ea typeface="ＭＳ Ｐゴシック" charset="0"/>
                <a:cs typeface="ＭＳ Ｐゴシック"/>
              </a:rPr>
              <a:t> </a:t>
            </a:r>
            <a:r>
              <a:rPr lang="en-US" sz="1200" kern="1200" dirty="0" err="1" smtClean="0">
                <a:solidFill>
                  <a:schemeClr val="tx1"/>
                </a:solidFill>
                <a:effectLst/>
                <a:latin typeface="Times New Roman" pitchFamily="18" charset="0"/>
                <a:ea typeface="ＭＳ Ｐゴシック" charset="0"/>
                <a:cs typeface="ＭＳ Ｐゴシック"/>
              </a:rPr>
              <a:t>silmapaistvate</a:t>
            </a:r>
            <a:r>
              <a:rPr lang="en-US" sz="1200" kern="1200" dirty="0" smtClean="0">
                <a:solidFill>
                  <a:schemeClr val="tx1"/>
                </a:solidFill>
                <a:effectLst/>
                <a:latin typeface="Times New Roman" pitchFamily="18" charset="0"/>
                <a:ea typeface="ＭＳ Ｐゴシック" charset="0"/>
                <a:cs typeface="ＭＳ Ｐゴシック"/>
              </a:rPr>
              <a:t> </a:t>
            </a:r>
            <a:r>
              <a:rPr lang="en-US" sz="1200" kern="1200" dirty="0" err="1" smtClean="0">
                <a:solidFill>
                  <a:schemeClr val="tx1"/>
                </a:solidFill>
                <a:effectLst/>
                <a:latin typeface="Times New Roman" pitchFamily="18" charset="0"/>
                <a:ea typeface="ＭＳ Ｐゴシック" charset="0"/>
                <a:cs typeface="ＭＳ Ｐゴシック"/>
              </a:rPr>
              <a:t>saavutuste</a:t>
            </a:r>
            <a:r>
              <a:rPr lang="en-US" sz="1200" kern="1200" dirty="0" smtClean="0">
                <a:solidFill>
                  <a:schemeClr val="tx1"/>
                </a:solidFill>
                <a:effectLst/>
                <a:latin typeface="Times New Roman" pitchFamily="18" charset="0"/>
                <a:ea typeface="ＭＳ Ｐゴシック" charset="0"/>
                <a:cs typeface="ＭＳ Ｐゴシック"/>
              </a:rPr>
              <a:t> </a:t>
            </a:r>
            <a:r>
              <a:rPr lang="en-US" sz="1200" kern="1200" dirty="0" err="1" smtClean="0">
                <a:solidFill>
                  <a:schemeClr val="tx1"/>
                </a:solidFill>
                <a:effectLst/>
                <a:latin typeface="Times New Roman" pitchFamily="18" charset="0"/>
                <a:ea typeface="ＭＳ Ｐゴシック" charset="0"/>
                <a:cs typeface="ＭＳ Ｐゴシック"/>
              </a:rPr>
              <a:t>eest</a:t>
            </a:r>
            <a:r>
              <a:rPr lang="en-US" sz="1200" kern="1200" dirty="0" smtClean="0">
                <a:solidFill>
                  <a:schemeClr val="tx1"/>
                </a:solidFill>
                <a:effectLst/>
                <a:latin typeface="Times New Roman" pitchFamily="18" charset="0"/>
                <a:ea typeface="ＭＳ Ｐゴシック" charset="0"/>
                <a:cs typeface="ＭＳ Ｐゴシック"/>
              </a:rPr>
              <a:t> </a:t>
            </a:r>
            <a:r>
              <a:rPr lang="en-US" sz="1200" kern="1200" dirty="0" err="1" smtClean="0">
                <a:solidFill>
                  <a:schemeClr val="tx1"/>
                </a:solidFill>
                <a:effectLst/>
                <a:latin typeface="Times New Roman" pitchFamily="18" charset="0"/>
                <a:ea typeface="ＭＳ Ｐゴシック" charset="0"/>
                <a:cs typeface="ＭＳ Ｐゴシック"/>
              </a:rPr>
              <a:t>luuüdi</a:t>
            </a:r>
            <a:r>
              <a:rPr lang="en-US" sz="1200" kern="1200" dirty="0" smtClean="0">
                <a:solidFill>
                  <a:schemeClr val="tx1"/>
                </a:solidFill>
                <a:effectLst/>
                <a:latin typeface="Times New Roman" pitchFamily="18" charset="0"/>
                <a:ea typeface="ＭＳ Ｐゴシック" charset="0"/>
                <a:cs typeface="ＭＳ Ｐゴシック"/>
              </a:rPr>
              <a:t> </a:t>
            </a:r>
            <a:r>
              <a:rPr lang="en-US" sz="1200" kern="1200" dirty="0" err="1" smtClean="0">
                <a:solidFill>
                  <a:schemeClr val="tx1"/>
                </a:solidFill>
                <a:effectLst/>
                <a:latin typeface="Times New Roman" pitchFamily="18" charset="0"/>
                <a:ea typeface="ＭＳ Ｐゴシック" charset="0"/>
                <a:cs typeface="ＭＳ Ｐゴシック"/>
              </a:rPr>
              <a:t>siirdamises</a:t>
            </a:r>
            <a:r>
              <a:rPr lang="en-US" sz="1200" kern="1200" dirty="0" smtClean="0">
                <a:solidFill>
                  <a:schemeClr val="tx1"/>
                </a:solidFill>
                <a:effectLst/>
                <a:latin typeface="Times New Roman" pitchFamily="18" charset="0"/>
                <a:ea typeface="ＭＳ Ｐゴシック" charset="0"/>
                <a:cs typeface="ＭＳ Ｐゴシック"/>
              </a:rPr>
              <a:t> EBMT </a:t>
            </a:r>
            <a:r>
              <a:rPr lang="en-US" sz="1200" kern="1200" dirty="0" err="1" smtClean="0">
                <a:solidFill>
                  <a:schemeClr val="tx1"/>
                </a:solidFill>
                <a:effectLst/>
                <a:latin typeface="Times New Roman" pitchFamily="18" charset="0"/>
                <a:ea typeface="ＭＳ Ｐゴシック" charset="0"/>
                <a:cs typeface="ＭＳ Ｐゴシック"/>
              </a:rPr>
              <a:t>kliinilise</a:t>
            </a:r>
            <a:r>
              <a:rPr lang="en-US" sz="1200" kern="1200" dirty="0" smtClean="0">
                <a:solidFill>
                  <a:schemeClr val="tx1"/>
                </a:solidFill>
                <a:effectLst/>
                <a:latin typeface="Times New Roman" pitchFamily="18" charset="0"/>
                <a:ea typeface="ＭＳ Ｐゴシック" charset="0"/>
                <a:cs typeface="ＭＳ Ｐゴシック"/>
              </a:rPr>
              <a:t> </a:t>
            </a:r>
            <a:r>
              <a:rPr lang="en-US" sz="1200" kern="1200" dirty="0" err="1" smtClean="0">
                <a:solidFill>
                  <a:schemeClr val="tx1"/>
                </a:solidFill>
                <a:effectLst/>
                <a:latin typeface="Times New Roman" pitchFamily="18" charset="0"/>
                <a:ea typeface="ＭＳ Ｐゴシック" charset="0"/>
                <a:cs typeface="ＭＳ Ｐゴシック"/>
              </a:rPr>
              <a:t>elutööauhinna</a:t>
            </a:r>
            <a:r>
              <a:rPr lang="en-US" sz="1200" kern="1200" dirty="0" smtClean="0">
                <a:solidFill>
                  <a:schemeClr val="tx1"/>
                </a:solidFill>
                <a:effectLst/>
                <a:latin typeface="Times New Roman" pitchFamily="18" charset="0"/>
                <a:ea typeface="ＭＳ Ｐゴシック" charset="0"/>
                <a:cs typeface="ＭＳ Ｐゴシック"/>
              </a:rPr>
              <a:t>.</a:t>
            </a:r>
            <a:endParaRPr lang="et-EE" sz="1200" kern="1200" dirty="0" smtClean="0">
              <a:solidFill>
                <a:schemeClr val="tx1"/>
              </a:solidFill>
              <a:effectLst/>
              <a:latin typeface="Times New Roman" pitchFamily="18" charset="0"/>
              <a:ea typeface="ＭＳ Ｐゴシック" charset="0"/>
              <a:cs typeface="ＭＳ Ｐゴシック"/>
            </a:endParaRPr>
          </a:p>
          <a:p>
            <a:r>
              <a:rPr lang="en-US" sz="1200" kern="1200" dirty="0" err="1" smtClean="0">
                <a:solidFill>
                  <a:schemeClr val="tx1"/>
                </a:solidFill>
                <a:effectLst/>
                <a:latin typeface="Times New Roman" pitchFamily="18" charset="0"/>
                <a:ea typeface="ＭＳ Ｐゴシック" charset="0"/>
                <a:cs typeface="ＭＳ Ｐゴシック"/>
              </a:rPr>
              <a:t>Pildil</a:t>
            </a:r>
            <a:r>
              <a:rPr lang="en-US" sz="1200" kern="1200" dirty="0" smtClean="0">
                <a:solidFill>
                  <a:schemeClr val="tx1"/>
                </a:solidFill>
                <a:effectLst/>
                <a:latin typeface="Times New Roman" pitchFamily="18" charset="0"/>
                <a:ea typeface="ＭＳ Ｐゴシック" charset="0"/>
                <a:cs typeface="ＭＳ Ｐゴシック"/>
              </a:rPr>
              <a:t>: </a:t>
            </a:r>
            <a:r>
              <a:rPr lang="en-US" sz="1200" kern="1200" dirty="0" err="1" smtClean="0">
                <a:solidFill>
                  <a:schemeClr val="tx1"/>
                </a:solidFill>
                <a:effectLst/>
                <a:latin typeface="Times New Roman" pitchFamily="18" charset="0"/>
                <a:ea typeface="ＭＳ Ｐゴシック" charset="0"/>
                <a:cs typeface="ＭＳ Ｐゴシック"/>
              </a:rPr>
              <a:t>pildil</a:t>
            </a:r>
            <a:r>
              <a:rPr lang="en-US" sz="1200" kern="1200" dirty="0" smtClean="0">
                <a:solidFill>
                  <a:schemeClr val="tx1"/>
                </a:solidFill>
                <a:effectLst/>
                <a:latin typeface="Times New Roman" pitchFamily="18" charset="0"/>
                <a:ea typeface="ＭＳ Ｐゴシック" charset="0"/>
                <a:cs typeface="ＭＳ Ｐゴシック"/>
              </a:rPr>
              <a:t> prof </a:t>
            </a:r>
            <a:r>
              <a:rPr lang="en-US" sz="1200" kern="1200" dirty="0" err="1" smtClean="0">
                <a:solidFill>
                  <a:schemeClr val="tx1"/>
                </a:solidFill>
                <a:effectLst/>
                <a:latin typeface="Times New Roman" pitchFamily="18" charset="0"/>
                <a:ea typeface="ＭＳ Ｐゴシック" charset="0"/>
                <a:cs typeface="ＭＳ Ｐゴシック"/>
              </a:rPr>
              <a:t>Hele</a:t>
            </a:r>
            <a:r>
              <a:rPr lang="en-US" sz="1200" kern="1200" dirty="0" smtClean="0">
                <a:solidFill>
                  <a:schemeClr val="tx1"/>
                </a:solidFill>
                <a:effectLst/>
                <a:latin typeface="Times New Roman" pitchFamily="18" charset="0"/>
                <a:ea typeface="ＭＳ Ｐゴシック" charset="0"/>
                <a:cs typeface="ＭＳ Ｐゴシック"/>
              </a:rPr>
              <a:t> </a:t>
            </a:r>
            <a:r>
              <a:rPr lang="en-US" sz="1200" kern="1200" dirty="0" err="1" smtClean="0">
                <a:solidFill>
                  <a:schemeClr val="tx1"/>
                </a:solidFill>
                <a:effectLst/>
                <a:latin typeface="Times New Roman" pitchFamily="18" charset="0"/>
                <a:ea typeface="ＭＳ Ｐゴシック" charset="0"/>
                <a:cs typeface="ＭＳ Ｐゴシック"/>
              </a:rPr>
              <a:t>Everaus</a:t>
            </a:r>
            <a:r>
              <a:rPr lang="en-US" sz="1200" kern="1200" dirty="0" smtClean="0">
                <a:solidFill>
                  <a:schemeClr val="tx1"/>
                </a:solidFill>
                <a:effectLst/>
                <a:latin typeface="Times New Roman" pitchFamily="18" charset="0"/>
                <a:ea typeface="ＭＳ Ｐゴシック" charset="0"/>
                <a:cs typeface="ＭＳ Ｐゴシック"/>
              </a:rPr>
              <a:t>.</a:t>
            </a:r>
            <a:endParaRPr lang="et-EE" sz="1200" kern="1200" dirty="0" smtClean="0">
              <a:solidFill>
                <a:schemeClr val="tx1"/>
              </a:solidFill>
              <a:effectLst/>
              <a:latin typeface="Times New Roman" pitchFamily="18" charset="0"/>
              <a:ea typeface="ＭＳ Ｐゴシック" charset="0"/>
              <a:cs typeface="ＭＳ Ｐゴシック"/>
            </a:endParaRPr>
          </a:p>
          <a:p>
            <a:r>
              <a:rPr lang="en-US" sz="1200" kern="1200" dirty="0" smtClean="0">
                <a:solidFill>
                  <a:schemeClr val="tx1"/>
                </a:solidFill>
                <a:effectLst/>
                <a:latin typeface="Times New Roman" pitchFamily="18" charset="0"/>
                <a:ea typeface="ＭＳ Ｐゴシック" charset="0"/>
                <a:cs typeface="ＭＳ Ｐゴシック"/>
              </a:rPr>
              <a:t>!</a:t>
            </a:r>
            <a:r>
              <a:rPr lang="en-US" sz="1200" kern="1200" dirty="0" err="1" smtClean="0">
                <a:solidFill>
                  <a:schemeClr val="tx1"/>
                </a:solidFill>
                <a:effectLst/>
                <a:latin typeface="Times New Roman" pitchFamily="18" charset="0"/>
                <a:ea typeface="ＭＳ Ｐゴシック" charset="0"/>
                <a:cs typeface="ＭＳ Ｐゴシック"/>
              </a:rPr>
              <a:t>Pildistatud</a:t>
            </a:r>
            <a:r>
              <a:rPr lang="en-US" sz="1200" kern="1200" dirty="0" smtClean="0">
                <a:solidFill>
                  <a:schemeClr val="tx1"/>
                </a:solidFill>
                <a:effectLst/>
                <a:latin typeface="Times New Roman" pitchFamily="18" charset="0"/>
                <a:ea typeface="ＭＳ Ｐゴシック" charset="0"/>
                <a:cs typeface="ＭＳ Ｐゴシック"/>
              </a:rPr>
              <a:t> TÜ </a:t>
            </a:r>
            <a:r>
              <a:rPr lang="en-US" sz="1200" kern="1200" dirty="0" err="1" smtClean="0">
                <a:solidFill>
                  <a:schemeClr val="tx1"/>
                </a:solidFill>
                <a:effectLst/>
                <a:latin typeface="Times New Roman" pitchFamily="18" charset="0"/>
                <a:ea typeface="ＭＳ Ｐゴシック" charset="0"/>
                <a:cs typeface="ＭＳ Ｐゴシック"/>
              </a:rPr>
              <a:t>ajakirja</a:t>
            </a:r>
            <a:r>
              <a:rPr lang="en-US" sz="1200" kern="1200" dirty="0" smtClean="0">
                <a:solidFill>
                  <a:schemeClr val="tx1"/>
                </a:solidFill>
                <a:effectLst/>
                <a:latin typeface="Times New Roman" pitchFamily="18" charset="0"/>
                <a:ea typeface="ＭＳ Ｐゴシック" charset="0"/>
                <a:cs typeface="ＭＳ Ｐゴシック"/>
              </a:rPr>
              <a:t> </a:t>
            </a:r>
            <a:r>
              <a:rPr lang="en-US" sz="1200" kern="1200" dirty="0" err="1" smtClean="0">
                <a:solidFill>
                  <a:schemeClr val="tx1"/>
                </a:solidFill>
                <a:effectLst/>
                <a:latin typeface="Times New Roman" pitchFamily="18" charset="0"/>
                <a:ea typeface="ＭＳ Ｐゴシック" charset="0"/>
                <a:cs typeface="ＭＳ Ｐゴシック"/>
              </a:rPr>
              <a:t>tellimusel</a:t>
            </a:r>
            <a:r>
              <a:rPr lang="en-US" sz="1200" kern="1200" dirty="0" smtClean="0">
                <a:solidFill>
                  <a:schemeClr val="tx1"/>
                </a:solidFill>
                <a:effectLst/>
                <a:latin typeface="Times New Roman" pitchFamily="18" charset="0"/>
                <a:ea typeface="ＭＳ Ｐゴシック" charset="0"/>
                <a:cs typeface="ＭＳ Ｐゴシック"/>
              </a:rPr>
              <a:t>!</a:t>
            </a:r>
            <a:endParaRPr lang="et-EE" sz="1200" kern="1200" dirty="0" smtClean="0">
              <a:solidFill>
                <a:schemeClr val="tx1"/>
              </a:solidFill>
              <a:effectLst/>
              <a:latin typeface="Times New Roman" pitchFamily="18" charset="0"/>
              <a:ea typeface="ＭＳ Ｐゴシック" charset="0"/>
              <a:cs typeface="ＭＳ Ｐゴシック"/>
            </a:endParaRPr>
          </a:p>
          <a:p>
            <a:r>
              <a:rPr lang="en-US" sz="1200" kern="1200" dirty="0" err="1" smtClean="0">
                <a:solidFill>
                  <a:schemeClr val="tx1"/>
                </a:solidFill>
                <a:effectLst/>
                <a:latin typeface="Times New Roman" pitchFamily="18" charset="0"/>
                <a:ea typeface="ＭＳ Ｐゴシック" charset="0"/>
                <a:cs typeface="ＭＳ Ｐゴシック"/>
              </a:rPr>
              <a:t>Foto</a:t>
            </a:r>
            <a:r>
              <a:rPr lang="en-US" sz="1200" kern="1200" dirty="0" smtClean="0">
                <a:solidFill>
                  <a:schemeClr val="tx1"/>
                </a:solidFill>
                <a:effectLst/>
                <a:latin typeface="Times New Roman" pitchFamily="18" charset="0"/>
                <a:ea typeface="ＭＳ Ｐゴシック" charset="0"/>
                <a:cs typeface="ＭＳ Ｐゴシック"/>
              </a:rPr>
              <a:t> Andres Tennus/Tartu </a:t>
            </a:r>
            <a:r>
              <a:rPr lang="en-US" sz="1200" kern="1200" dirty="0" err="1" smtClean="0">
                <a:solidFill>
                  <a:schemeClr val="tx1"/>
                </a:solidFill>
                <a:effectLst/>
                <a:latin typeface="Times New Roman" pitchFamily="18" charset="0"/>
                <a:ea typeface="ＭＳ Ｐゴシック" charset="0"/>
                <a:cs typeface="ＭＳ Ｐゴシック"/>
              </a:rPr>
              <a:t>Ülikool</a:t>
            </a:r>
            <a:endParaRPr lang="et-EE" sz="1200" kern="1200" dirty="0">
              <a:solidFill>
                <a:schemeClr val="tx1"/>
              </a:solidFill>
              <a:effectLst/>
              <a:latin typeface="Times New Roman" pitchFamily="18" charset="0"/>
              <a:ea typeface="ＭＳ Ｐゴシック" charset="0"/>
              <a:cs typeface="ＭＳ Ｐゴシック"/>
            </a:endParaRP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pitchFamily="34" charset="-128"/>
              </a:defRPr>
            </a:lvl1pPr>
            <a:lvl2pPr marL="742950" indent="-285750" eaLnBrk="0" hangingPunct="0">
              <a:defRPr sz="3200">
                <a:solidFill>
                  <a:schemeClr val="tx1"/>
                </a:solidFill>
                <a:latin typeface="Arial" charset="0"/>
                <a:ea typeface="ＭＳ Ｐゴシック" pitchFamily="34" charset="-128"/>
              </a:defRPr>
            </a:lvl2pPr>
            <a:lvl3pPr marL="1143000" indent="-228600" eaLnBrk="0" hangingPunct="0">
              <a:defRPr sz="3200">
                <a:solidFill>
                  <a:schemeClr val="tx1"/>
                </a:solidFill>
                <a:latin typeface="Arial" charset="0"/>
                <a:ea typeface="ＭＳ Ｐゴシック" pitchFamily="34" charset="-128"/>
              </a:defRPr>
            </a:lvl3pPr>
            <a:lvl4pPr marL="1600200" indent="-228600" eaLnBrk="0" hangingPunct="0">
              <a:defRPr sz="3200">
                <a:solidFill>
                  <a:schemeClr val="tx1"/>
                </a:solidFill>
                <a:latin typeface="Arial" charset="0"/>
                <a:ea typeface="ＭＳ Ｐゴシック" pitchFamily="34" charset="-128"/>
              </a:defRPr>
            </a:lvl4pPr>
            <a:lvl5pPr marL="2057400" indent="-228600" eaLnBrk="0" hangingPunct="0">
              <a:defRPr sz="32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charset="0"/>
                <a:ea typeface="ＭＳ Ｐゴシック" pitchFamily="34" charset="-128"/>
              </a:defRPr>
            </a:lvl9pPr>
          </a:lstStyle>
          <a:p>
            <a:pPr eaLnBrk="1" hangingPunct="1"/>
            <a:fld id="{9A66686F-85B5-4DD5-9747-EEC67294A6A7}" type="slidenum">
              <a:rPr lang="en-GB" sz="1200" smtClean="0"/>
              <a:pPr eaLnBrk="1" hangingPunct="1"/>
              <a:t>9</a:t>
            </a:fld>
            <a:endParaRPr lang="en-GB" sz="120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8"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7584" y="-1971600"/>
            <a:ext cx="9289032" cy="8897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hasCustomPrompt="1"/>
          </p:nvPr>
        </p:nvSpPr>
        <p:spPr>
          <a:xfrm>
            <a:off x="3784376" y="4387552"/>
            <a:ext cx="7772400" cy="650503"/>
          </a:xfrm>
        </p:spPr>
        <p:txBody>
          <a:bodyPr/>
          <a:lstStyle>
            <a:lvl1pPr algn="l">
              <a:defRPr sz="3600">
                <a:solidFill>
                  <a:srgbClr val="004082"/>
                </a:solidFill>
              </a:defRPr>
            </a:lvl1pPr>
          </a:lstStyle>
          <a:p>
            <a:r>
              <a:rPr lang="en-US" dirty="0" smtClean="0"/>
              <a:t>CLICK TO EDIT MASTER TITLE STYLE</a:t>
            </a:r>
            <a:endParaRPr lang="et-EE" dirty="0"/>
          </a:p>
        </p:txBody>
      </p:sp>
      <p:sp>
        <p:nvSpPr>
          <p:cNvPr id="3" name="Subtitle 2"/>
          <p:cNvSpPr>
            <a:spLocks noGrp="1"/>
          </p:cNvSpPr>
          <p:nvPr>
            <p:ph type="subTitle" idx="1"/>
          </p:nvPr>
        </p:nvSpPr>
        <p:spPr>
          <a:xfrm>
            <a:off x="3784376" y="5060776"/>
            <a:ext cx="7772400" cy="888504"/>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t-EE" dirty="0"/>
          </a:p>
        </p:txBody>
      </p:sp>
      <p:pic>
        <p:nvPicPr>
          <p:cNvPr id="1028"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040" y="-38151"/>
            <a:ext cx="3448904" cy="6941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60163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Rectangle 5"/>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ftr" sz="quarter" idx="11"/>
          </p:nvPr>
        </p:nvSpPr>
        <p:spPr>
          <a:ln/>
        </p:spPr>
        <p:txBody>
          <a:bodyPr/>
          <a:lstStyle>
            <a:lvl1pPr>
              <a:defRPr/>
            </a:lvl1pPr>
          </a:lstStyle>
          <a:p>
            <a:pPr>
              <a:defRPr/>
            </a:pPr>
            <a:endParaRPr lang="en-GB"/>
          </a:p>
        </p:txBody>
      </p:sp>
      <p:sp>
        <p:nvSpPr>
          <p:cNvPr id="6" name="Rectangle 7"/>
          <p:cNvSpPr>
            <a:spLocks noGrp="1" noChangeArrowheads="1"/>
          </p:cNvSpPr>
          <p:nvPr>
            <p:ph type="sldNum" sz="quarter" idx="12"/>
          </p:nvPr>
        </p:nvSpPr>
        <p:spPr>
          <a:ln/>
        </p:spPr>
        <p:txBody>
          <a:bodyPr/>
          <a:lstStyle>
            <a:lvl1pPr>
              <a:defRPr/>
            </a:lvl1pPr>
          </a:lstStyle>
          <a:p>
            <a:pPr>
              <a:defRPr/>
            </a:pPr>
            <a:fld id="{D145D707-C649-4FA3-AECF-8FADCFC5104B}" type="slidenum">
              <a:rPr lang="en-GB"/>
              <a:pPr>
                <a:defRPr/>
              </a:pPr>
              <a:t>‹#›</a:t>
            </a:fld>
            <a:endParaRPr lang="en-GB"/>
          </a:p>
        </p:txBody>
      </p:sp>
    </p:spTree>
    <p:extLst>
      <p:ext uri="{BB962C8B-B14F-4D97-AF65-F5344CB8AC3E}">
        <p14:creationId xmlns:p14="http://schemas.microsoft.com/office/powerpoint/2010/main" val="31008324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t-EE"/>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Rectangle 5"/>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ftr" sz="quarter" idx="11"/>
          </p:nvPr>
        </p:nvSpPr>
        <p:spPr>
          <a:ln/>
        </p:spPr>
        <p:txBody>
          <a:bodyPr/>
          <a:lstStyle>
            <a:lvl1pPr>
              <a:defRPr/>
            </a:lvl1pPr>
          </a:lstStyle>
          <a:p>
            <a:pPr>
              <a:defRPr/>
            </a:pPr>
            <a:endParaRPr lang="en-GB"/>
          </a:p>
        </p:txBody>
      </p:sp>
      <p:sp>
        <p:nvSpPr>
          <p:cNvPr id="6" name="Rectangle 7"/>
          <p:cNvSpPr>
            <a:spLocks noGrp="1" noChangeArrowheads="1"/>
          </p:cNvSpPr>
          <p:nvPr>
            <p:ph type="sldNum" sz="quarter" idx="12"/>
          </p:nvPr>
        </p:nvSpPr>
        <p:spPr>
          <a:ln/>
        </p:spPr>
        <p:txBody>
          <a:bodyPr/>
          <a:lstStyle>
            <a:lvl1pPr>
              <a:defRPr/>
            </a:lvl1pPr>
          </a:lstStyle>
          <a:p>
            <a:pPr>
              <a:defRPr/>
            </a:pPr>
            <a:fld id="{704E0E32-E998-4D55-859F-CB845C5448EE}" type="slidenum">
              <a:rPr lang="en-GB"/>
              <a:pPr>
                <a:defRPr/>
              </a:pPr>
              <a:t>‹#›</a:t>
            </a:fld>
            <a:endParaRPr lang="en-GB"/>
          </a:p>
        </p:txBody>
      </p:sp>
    </p:spTree>
    <p:extLst>
      <p:ext uri="{BB962C8B-B14F-4D97-AF65-F5344CB8AC3E}">
        <p14:creationId xmlns:p14="http://schemas.microsoft.com/office/powerpoint/2010/main" val="9808629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t-EE"/>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5" name="Rectangle 5"/>
          <p:cNvSpPr>
            <a:spLocks noGrp="1" noChangeArrowheads="1"/>
          </p:cNvSpPr>
          <p:nvPr>
            <p:ph type="dt" sz="half" idx="10"/>
          </p:nvPr>
        </p:nvSpPr>
        <p:spPr>
          <a:ln/>
        </p:spPr>
        <p:txBody>
          <a:bodyPr/>
          <a:lstStyle>
            <a:lvl1pPr>
              <a:defRPr/>
            </a:lvl1pPr>
          </a:lstStyle>
          <a:p>
            <a:pPr>
              <a:defRPr/>
            </a:pPr>
            <a:endParaRPr lang="en-GB"/>
          </a:p>
        </p:txBody>
      </p:sp>
      <p:sp>
        <p:nvSpPr>
          <p:cNvPr id="6" name="Rectangle 6"/>
          <p:cNvSpPr>
            <a:spLocks noGrp="1" noChangeArrowheads="1"/>
          </p:cNvSpPr>
          <p:nvPr>
            <p:ph type="ftr" sz="quarter" idx="11"/>
          </p:nvPr>
        </p:nvSpPr>
        <p:spPr>
          <a:ln/>
        </p:spPr>
        <p:txBody>
          <a:bodyPr/>
          <a:lstStyle>
            <a:lvl1pPr>
              <a:defRPr/>
            </a:lvl1pPr>
          </a:lstStyle>
          <a:p>
            <a:pPr>
              <a:defRPr/>
            </a:pPr>
            <a:endParaRPr lang="en-GB"/>
          </a:p>
        </p:txBody>
      </p:sp>
      <p:sp>
        <p:nvSpPr>
          <p:cNvPr id="7" name="Rectangle 7"/>
          <p:cNvSpPr>
            <a:spLocks noGrp="1" noChangeArrowheads="1"/>
          </p:cNvSpPr>
          <p:nvPr>
            <p:ph type="sldNum" sz="quarter" idx="12"/>
          </p:nvPr>
        </p:nvSpPr>
        <p:spPr>
          <a:ln/>
        </p:spPr>
        <p:txBody>
          <a:bodyPr/>
          <a:lstStyle>
            <a:lvl1pPr>
              <a:defRPr/>
            </a:lvl1pPr>
          </a:lstStyle>
          <a:p>
            <a:pPr>
              <a:defRPr/>
            </a:pPr>
            <a:fld id="{379D5601-E203-4AE1-81E1-F48CD89FB6D9}" type="slidenum">
              <a:rPr lang="en-GB"/>
              <a:pPr>
                <a:defRPr/>
              </a:pPr>
              <a:t>‹#›</a:t>
            </a:fld>
            <a:endParaRPr lang="en-GB"/>
          </a:p>
        </p:txBody>
      </p:sp>
    </p:spTree>
    <p:extLst>
      <p:ext uri="{BB962C8B-B14F-4D97-AF65-F5344CB8AC3E}">
        <p14:creationId xmlns:p14="http://schemas.microsoft.com/office/powerpoint/2010/main" val="31942189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Content Placeholder 2"/>
          <p:cNvSpPr>
            <a:spLocks noGrp="1"/>
          </p:cNvSpPr>
          <p:nvPr>
            <p:ph idx="1"/>
          </p:nvPr>
        </p:nvSpPr>
        <p:spPr/>
        <p:txBody>
          <a:bodyPr/>
          <a:lstStyle>
            <a:lvl1pPr marL="342900" indent="-342900">
              <a:buFont typeface="Wingdings" pitchFamily="2" charset="2"/>
              <a:buChar cha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t-EE" dirty="0"/>
          </a:p>
        </p:txBody>
      </p:sp>
      <p:sp>
        <p:nvSpPr>
          <p:cNvPr id="4" name="Rectangle 5"/>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ftr" sz="quarter" idx="11"/>
          </p:nvPr>
        </p:nvSpPr>
        <p:spPr>
          <a:ln/>
        </p:spPr>
        <p:txBody>
          <a:bodyPr/>
          <a:lstStyle>
            <a:lvl1pPr>
              <a:defRPr/>
            </a:lvl1pPr>
          </a:lstStyle>
          <a:p>
            <a:pPr>
              <a:defRPr/>
            </a:pPr>
            <a:endParaRPr lang="en-GB"/>
          </a:p>
        </p:txBody>
      </p:sp>
      <p:sp>
        <p:nvSpPr>
          <p:cNvPr id="6" name="Rectangle 7"/>
          <p:cNvSpPr>
            <a:spLocks noGrp="1" noChangeArrowheads="1"/>
          </p:cNvSpPr>
          <p:nvPr>
            <p:ph type="sldNum" sz="quarter" idx="12"/>
          </p:nvPr>
        </p:nvSpPr>
        <p:spPr>
          <a:ln/>
        </p:spPr>
        <p:txBody>
          <a:bodyPr/>
          <a:lstStyle>
            <a:lvl1pPr>
              <a:defRPr/>
            </a:lvl1pPr>
          </a:lstStyle>
          <a:p>
            <a:pPr>
              <a:defRPr/>
            </a:pPr>
            <a:fld id="{6A14330A-631D-449F-8C90-337749CBF834}" type="slidenum">
              <a:rPr lang="en-GB"/>
              <a:pPr>
                <a:defRPr/>
              </a:pPr>
              <a:t>‹#›</a:t>
            </a:fld>
            <a:endParaRPr lang="en-GB"/>
          </a:p>
        </p:txBody>
      </p:sp>
    </p:spTree>
    <p:extLst>
      <p:ext uri="{BB962C8B-B14F-4D97-AF65-F5344CB8AC3E}">
        <p14:creationId xmlns:p14="http://schemas.microsoft.com/office/powerpoint/2010/main" val="28435017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t-E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ftr" sz="quarter" idx="11"/>
          </p:nvPr>
        </p:nvSpPr>
        <p:spPr>
          <a:ln/>
        </p:spPr>
        <p:txBody>
          <a:bodyPr/>
          <a:lstStyle>
            <a:lvl1pPr>
              <a:defRPr/>
            </a:lvl1pPr>
          </a:lstStyle>
          <a:p>
            <a:pPr>
              <a:defRPr/>
            </a:pPr>
            <a:endParaRPr lang="en-GB"/>
          </a:p>
        </p:txBody>
      </p:sp>
      <p:sp>
        <p:nvSpPr>
          <p:cNvPr id="6" name="Rectangle 7"/>
          <p:cNvSpPr>
            <a:spLocks noGrp="1" noChangeArrowheads="1"/>
          </p:cNvSpPr>
          <p:nvPr>
            <p:ph type="sldNum" sz="quarter" idx="12"/>
          </p:nvPr>
        </p:nvSpPr>
        <p:spPr>
          <a:ln/>
        </p:spPr>
        <p:txBody>
          <a:bodyPr/>
          <a:lstStyle>
            <a:lvl1pPr>
              <a:defRPr/>
            </a:lvl1pPr>
          </a:lstStyle>
          <a:p>
            <a:pPr>
              <a:defRPr/>
            </a:pPr>
            <a:fld id="{B7573906-6F10-4FBB-A58C-87851B6102E1}" type="slidenum">
              <a:rPr lang="en-GB"/>
              <a:pPr>
                <a:defRPr/>
              </a:pPr>
              <a:t>‹#›</a:t>
            </a:fld>
            <a:endParaRPr lang="en-GB"/>
          </a:p>
        </p:txBody>
      </p:sp>
    </p:spTree>
    <p:extLst>
      <p:ext uri="{BB962C8B-B14F-4D97-AF65-F5344CB8AC3E}">
        <p14:creationId xmlns:p14="http://schemas.microsoft.com/office/powerpoint/2010/main" val="34667674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5" name="Rectangle 5"/>
          <p:cNvSpPr>
            <a:spLocks noGrp="1" noChangeArrowheads="1"/>
          </p:cNvSpPr>
          <p:nvPr>
            <p:ph type="dt" sz="half" idx="10"/>
          </p:nvPr>
        </p:nvSpPr>
        <p:spPr>
          <a:ln/>
        </p:spPr>
        <p:txBody>
          <a:bodyPr/>
          <a:lstStyle>
            <a:lvl1pPr>
              <a:defRPr/>
            </a:lvl1pPr>
          </a:lstStyle>
          <a:p>
            <a:pPr>
              <a:defRPr/>
            </a:pPr>
            <a:endParaRPr lang="en-GB"/>
          </a:p>
        </p:txBody>
      </p:sp>
      <p:sp>
        <p:nvSpPr>
          <p:cNvPr id="6" name="Rectangle 6"/>
          <p:cNvSpPr>
            <a:spLocks noGrp="1" noChangeArrowheads="1"/>
          </p:cNvSpPr>
          <p:nvPr>
            <p:ph type="ftr" sz="quarter" idx="11"/>
          </p:nvPr>
        </p:nvSpPr>
        <p:spPr>
          <a:ln/>
        </p:spPr>
        <p:txBody>
          <a:bodyPr/>
          <a:lstStyle>
            <a:lvl1pPr>
              <a:defRPr/>
            </a:lvl1pPr>
          </a:lstStyle>
          <a:p>
            <a:pPr>
              <a:defRPr/>
            </a:pPr>
            <a:endParaRPr lang="en-GB"/>
          </a:p>
        </p:txBody>
      </p:sp>
      <p:sp>
        <p:nvSpPr>
          <p:cNvPr id="7" name="Rectangle 7"/>
          <p:cNvSpPr>
            <a:spLocks noGrp="1" noChangeArrowheads="1"/>
          </p:cNvSpPr>
          <p:nvPr>
            <p:ph type="sldNum" sz="quarter" idx="12"/>
          </p:nvPr>
        </p:nvSpPr>
        <p:spPr>
          <a:ln/>
        </p:spPr>
        <p:txBody>
          <a:bodyPr/>
          <a:lstStyle>
            <a:lvl1pPr>
              <a:defRPr/>
            </a:lvl1pPr>
          </a:lstStyle>
          <a:p>
            <a:pPr>
              <a:defRPr/>
            </a:pPr>
            <a:fld id="{5A272332-FDB3-4CFD-833D-D338DCBB9E63}" type="slidenum">
              <a:rPr lang="en-GB"/>
              <a:pPr>
                <a:defRPr/>
              </a:pPr>
              <a:t>‹#›</a:t>
            </a:fld>
            <a:endParaRPr lang="en-GB"/>
          </a:p>
        </p:txBody>
      </p:sp>
    </p:spTree>
    <p:extLst>
      <p:ext uri="{BB962C8B-B14F-4D97-AF65-F5344CB8AC3E}">
        <p14:creationId xmlns:p14="http://schemas.microsoft.com/office/powerpoint/2010/main" val="11131710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t-E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7" name="Rectangle 5"/>
          <p:cNvSpPr>
            <a:spLocks noGrp="1" noChangeArrowheads="1"/>
          </p:cNvSpPr>
          <p:nvPr>
            <p:ph type="dt" sz="half" idx="10"/>
          </p:nvPr>
        </p:nvSpPr>
        <p:spPr>
          <a:ln/>
        </p:spPr>
        <p:txBody>
          <a:bodyPr/>
          <a:lstStyle>
            <a:lvl1pPr>
              <a:defRPr/>
            </a:lvl1pPr>
          </a:lstStyle>
          <a:p>
            <a:pPr>
              <a:defRPr/>
            </a:pPr>
            <a:endParaRPr lang="en-GB"/>
          </a:p>
        </p:txBody>
      </p:sp>
      <p:sp>
        <p:nvSpPr>
          <p:cNvPr id="8" name="Rectangle 6"/>
          <p:cNvSpPr>
            <a:spLocks noGrp="1" noChangeArrowheads="1"/>
          </p:cNvSpPr>
          <p:nvPr>
            <p:ph type="ftr" sz="quarter" idx="11"/>
          </p:nvPr>
        </p:nvSpPr>
        <p:spPr>
          <a:ln/>
        </p:spPr>
        <p:txBody>
          <a:bodyPr/>
          <a:lstStyle>
            <a:lvl1pPr>
              <a:defRPr/>
            </a:lvl1pPr>
          </a:lstStyle>
          <a:p>
            <a:pPr>
              <a:defRPr/>
            </a:pPr>
            <a:endParaRPr lang="en-GB"/>
          </a:p>
        </p:txBody>
      </p:sp>
      <p:sp>
        <p:nvSpPr>
          <p:cNvPr id="9" name="Rectangle 7"/>
          <p:cNvSpPr>
            <a:spLocks noGrp="1" noChangeArrowheads="1"/>
          </p:cNvSpPr>
          <p:nvPr>
            <p:ph type="sldNum" sz="quarter" idx="12"/>
          </p:nvPr>
        </p:nvSpPr>
        <p:spPr>
          <a:ln/>
        </p:spPr>
        <p:txBody>
          <a:bodyPr/>
          <a:lstStyle>
            <a:lvl1pPr>
              <a:defRPr/>
            </a:lvl1pPr>
          </a:lstStyle>
          <a:p>
            <a:pPr>
              <a:defRPr/>
            </a:pPr>
            <a:fld id="{A61F60FD-D088-4C69-8C46-5770269015A6}" type="slidenum">
              <a:rPr lang="en-GB"/>
              <a:pPr>
                <a:defRPr/>
              </a:pPr>
              <a:t>‹#›</a:t>
            </a:fld>
            <a:endParaRPr lang="en-GB"/>
          </a:p>
        </p:txBody>
      </p:sp>
    </p:spTree>
    <p:extLst>
      <p:ext uri="{BB962C8B-B14F-4D97-AF65-F5344CB8AC3E}">
        <p14:creationId xmlns:p14="http://schemas.microsoft.com/office/powerpoint/2010/main" val="1724684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Rectangle 5"/>
          <p:cNvSpPr>
            <a:spLocks noGrp="1" noChangeArrowheads="1"/>
          </p:cNvSpPr>
          <p:nvPr>
            <p:ph type="dt" sz="half" idx="10"/>
          </p:nvPr>
        </p:nvSpPr>
        <p:spPr>
          <a:ln/>
        </p:spPr>
        <p:txBody>
          <a:bodyPr/>
          <a:lstStyle>
            <a:lvl1pPr>
              <a:defRPr/>
            </a:lvl1pPr>
          </a:lstStyle>
          <a:p>
            <a:pPr>
              <a:defRPr/>
            </a:pPr>
            <a:endParaRPr lang="en-GB"/>
          </a:p>
        </p:txBody>
      </p:sp>
      <p:sp>
        <p:nvSpPr>
          <p:cNvPr id="4" name="Rectangle 6"/>
          <p:cNvSpPr>
            <a:spLocks noGrp="1" noChangeArrowheads="1"/>
          </p:cNvSpPr>
          <p:nvPr>
            <p:ph type="ftr" sz="quarter" idx="11"/>
          </p:nvPr>
        </p:nvSpPr>
        <p:spPr>
          <a:ln/>
        </p:spPr>
        <p:txBody>
          <a:bodyPr/>
          <a:lstStyle>
            <a:lvl1pPr>
              <a:defRPr/>
            </a:lvl1pPr>
          </a:lstStyle>
          <a:p>
            <a:pPr>
              <a:defRPr/>
            </a:pPr>
            <a:endParaRPr lang="en-GB"/>
          </a:p>
        </p:txBody>
      </p:sp>
      <p:sp>
        <p:nvSpPr>
          <p:cNvPr id="5" name="Rectangle 7"/>
          <p:cNvSpPr>
            <a:spLocks noGrp="1" noChangeArrowheads="1"/>
          </p:cNvSpPr>
          <p:nvPr>
            <p:ph type="sldNum" sz="quarter" idx="12"/>
          </p:nvPr>
        </p:nvSpPr>
        <p:spPr>
          <a:ln/>
        </p:spPr>
        <p:txBody>
          <a:bodyPr/>
          <a:lstStyle>
            <a:lvl1pPr>
              <a:defRPr/>
            </a:lvl1pPr>
          </a:lstStyle>
          <a:p>
            <a:pPr>
              <a:defRPr/>
            </a:pPr>
            <a:fld id="{C64B88AC-E002-4751-89E0-562413B89591}" type="slidenum">
              <a:rPr lang="en-GB"/>
              <a:pPr>
                <a:defRPr/>
              </a:pPr>
              <a:t>‹#›</a:t>
            </a:fld>
            <a:endParaRPr lang="en-GB"/>
          </a:p>
        </p:txBody>
      </p:sp>
    </p:spTree>
    <p:extLst>
      <p:ext uri="{BB962C8B-B14F-4D97-AF65-F5344CB8AC3E}">
        <p14:creationId xmlns:p14="http://schemas.microsoft.com/office/powerpoint/2010/main" val="29681629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GB"/>
          </a:p>
        </p:txBody>
      </p:sp>
      <p:sp>
        <p:nvSpPr>
          <p:cNvPr id="3" name="Rectangle 6"/>
          <p:cNvSpPr>
            <a:spLocks noGrp="1" noChangeArrowheads="1"/>
          </p:cNvSpPr>
          <p:nvPr>
            <p:ph type="ftr" sz="quarter" idx="11"/>
          </p:nvPr>
        </p:nvSpPr>
        <p:spPr>
          <a:ln/>
        </p:spPr>
        <p:txBody>
          <a:bodyPr/>
          <a:lstStyle>
            <a:lvl1pPr>
              <a:defRPr/>
            </a:lvl1pPr>
          </a:lstStyle>
          <a:p>
            <a:pPr>
              <a:defRPr/>
            </a:pPr>
            <a:endParaRPr lang="en-GB"/>
          </a:p>
        </p:txBody>
      </p:sp>
      <p:sp>
        <p:nvSpPr>
          <p:cNvPr id="4" name="Rectangle 7"/>
          <p:cNvSpPr>
            <a:spLocks noGrp="1" noChangeArrowheads="1"/>
          </p:cNvSpPr>
          <p:nvPr>
            <p:ph type="sldNum" sz="quarter" idx="12"/>
          </p:nvPr>
        </p:nvSpPr>
        <p:spPr>
          <a:ln/>
        </p:spPr>
        <p:txBody>
          <a:bodyPr/>
          <a:lstStyle>
            <a:lvl1pPr>
              <a:defRPr/>
            </a:lvl1pPr>
          </a:lstStyle>
          <a:p>
            <a:pPr>
              <a:defRPr/>
            </a:pPr>
            <a:fld id="{BD28EDEA-A861-4D16-8EBD-F91729B87E24}" type="slidenum">
              <a:rPr lang="en-GB"/>
              <a:pPr>
                <a:defRPr/>
              </a:pPr>
              <a:t>‹#›</a:t>
            </a:fld>
            <a:endParaRPr lang="en-GB"/>
          </a:p>
        </p:txBody>
      </p:sp>
    </p:spTree>
    <p:extLst>
      <p:ext uri="{BB962C8B-B14F-4D97-AF65-F5344CB8AC3E}">
        <p14:creationId xmlns:p14="http://schemas.microsoft.com/office/powerpoint/2010/main" val="34173641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1559" y="273050"/>
            <a:ext cx="3008313" cy="1162050"/>
          </a:xfrm>
        </p:spPr>
        <p:txBody>
          <a:bodyPr anchor="b"/>
          <a:lstStyle>
            <a:lvl1pPr algn="l">
              <a:defRPr sz="2000" b="1"/>
            </a:lvl1pPr>
          </a:lstStyle>
          <a:p>
            <a:r>
              <a:rPr lang="en-US" dirty="0" smtClean="0"/>
              <a:t>Click to edit Master title style</a:t>
            </a:r>
            <a:endParaRPr lang="et-EE"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GB"/>
          </a:p>
        </p:txBody>
      </p:sp>
      <p:sp>
        <p:nvSpPr>
          <p:cNvPr id="6" name="Rectangle 6"/>
          <p:cNvSpPr>
            <a:spLocks noGrp="1" noChangeArrowheads="1"/>
          </p:cNvSpPr>
          <p:nvPr>
            <p:ph type="ftr" sz="quarter" idx="11"/>
          </p:nvPr>
        </p:nvSpPr>
        <p:spPr>
          <a:ln/>
        </p:spPr>
        <p:txBody>
          <a:bodyPr/>
          <a:lstStyle>
            <a:lvl1pPr>
              <a:defRPr/>
            </a:lvl1pPr>
          </a:lstStyle>
          <a:p>
            <a:pPr>
              <a:defRPr/>
            </a:pPr>
            <a:endParaRPr lang="en-GB"/>
          </a:p>
        </p:txBody>
      </p:sp>
      <p:sp>
        <p:nvSpPr>
          <p:cNvPr id="7" name="Rectangle 7"/>
          <p:cNvSpPr>
            <a:spLocks noGrp="1" noChangeArrowheads="1"/>
          </p:cNvSpPr>
          <p:nvPr>
            <p:ph type="sldNum" sz="quarter" idx="12"/>
          </p:nvPr>
        </p:nvSpPr>
        <p:spPr>
          <a:ln/>
        </p:spPr>
        <p:txBody>
          <a:bodyPr/>
          <a:lstStyle>
            <a:lvl1pPr>
              <a:defRPr/>
            </a:lvl1pPr>
          </a:lstStyle>
          <a:p>
            <a:pPr>
              <a:defRPr/>
            </a:pPr>
            <a:fld id="{A04C7D8C-47C7-47A9-B1CA-CD80545809F6}" type="slidenum">
              <a:rPr lang="en-GB"/>
              <a:pPr>
                <a:defRPr/>
              </a:pPr>
              <a:t>‹#›</a:t>
            </a:fld>
            <a:endParaRPr lang="en-GB"/>
          </a:p>
        </p:txBody>
      </p:sp>
    </p:spTree>
    <p:extLst>
      <p:ext uri="{BB962C8B-B14F-4D97-AF65-F5344CB8AC3E}">
        <p14:creationId xmlns:p14="http://schemas.microsoft.com/office/powerpoint/2010/main" val="42889097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t-E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t-EE"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GB"/>
          </a:p>
        </p:txBody>
      </p:sp>
      <p:sp>
        <p:nvSpPr>
          <p:cNvPr id="6" name="Rectangle 6"/>
          <p:cNvSpPr>
            <a:spLocks noGrp="1" noChangeArrowheads="1"/>
          </p:cNvSpPr>
          <p:nvPr>
            <p:ph type="ftr" sz="quarter" idx="11"/>
          </p:nvPr>
        </p:nvSpPr>
        <p:spPr>
          <a:ln/>
        </p:spPr>
        <p:txBody>
          <a:bodyPr/>
          <a:lstStyle>
            <a:lvl1pPr>
              <a:defRPr/>
            </a:lvl1pPr>
          </a:lstStyle>
          <a:p>
            <a:pPr>
              <a:defRPr/>
            </a:pPr>
            <a:endParaRPr lang="en-GB"/>
          </a:p>
        </p:txBody>
      </p:sp>
      <p:sp>
        <p:nvSpPr>
          <p:cNvPr id="7" name="Rectangle 7"/>
          <p:cNvSpPr>
            <a:spLocks noGrp="1" noChangeArrowheads="1"/>
          </p:cNvSpPr>
          <p:nvPr>
            <p:ph type="sldNum" sz="quarter" idx="12"/>
          </p:nvPr>
        </p:nvSpPr>
        <p:spPr>
          <a:ln/>
        </p:spPr>
        <p:txBody>
          <a:bodyPr/>
          <a:lstStyle>
            <a:lvl1pPr>
              <a:defRPr/>
            </a:lvl1pPr>
          </a:lstStyle>
          <a:p>
            <a:pPr>
              <a:defRPr/>
            </a:pPr>
            <a:fld id="{ABC89A58-BB0C-46A8-B6C2-71522D995B5D}" type="slidenum">
              <a:rPr lang="en-GB"/>
              <a:pPr>
                <a:defRPr/>
              </a:pPr>
              <a:t>‹#›</a:t>
            </a:fld>
            <a:endParaRPr lang="en-GB"/>
          </a:p>
        </p:txBody>
      </p:sp>
    </p:spTree>
    <p:extLst>
      <p:ext uri="{BB962C8B-B14F-4D97-AF65-F5344CB8AC3E}">
        <p14:creationId xmlns:p14="http://schemas.microsoft.com/office/powerpoint/2010/main" val="29102732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26" name="Picture 2" descr="V:\pärt\2013\JAAN\taust-01.jp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59" y="0"/>
            <a:ext cx="9145118"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7" name="Rectangle 3"/>
          <p:cNvSpPr>
            <a:spLocks noGrp="1" noChangeArrowheads="1"/>
          </p:cNvSpPr>
          <p:nvPr>
            <p:ph type="title"/>
          </p:nvPr>
        </p:nvSpPr>
        <p:spPr bwMode="auto">
          <a:xfrm>
            <a:off x="683568" y="980728"/>
            <a:ext cx="7772400" cy="515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1028" name="Rectangle 4"/>
          <p:cNvSpPr>
            <a:spLocks noGrp="1" noChangeArrowheads="1"/>
          </p:cNvSpPr>
          <p:nvPr>
            <p:ph type="body" idx="1"/>
          </p:nvPr>
        </p:nvSpPr>
        <p:spPr bwMode="auto">
          <a:xfrm>
            <a:off x="685800" y="1628800"/>
            <a:ext cx="7126560"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5293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a:solidFill>
                  <a:srgbClr val="203F8C"/>
                </a:solidFill>
                <a:latin typeface="Ubuntu" pitchFamily="34" charset="0"/>
                <a:ea typeface="+mn-ea"/>
                <a:cs typeface="+mn-cs"/>
              </a:defRPr>
            </a:lvl1pPr>
          </a:lstStyle>
          <a:p>
            <a:pPr>
              <a:defRPr/>
            </a:pPr>
            <a:endParaRPr lang="en-GB" dirty="0"/>
          </a:p>
        </p:txBody>
      </p:sp>
      <p:sp>
        <p:nvSpPr>
          <p:cNvPr id="25293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200">
                <a:solidFill>
                  <a:srgbClr val="203F8C"/>
                </a:solidFill>
                <a:latin typeface="Ubuntu" pitchFamily="34" charset="0"/>
                <a:ea typeface="+mn-ea"/>
                <a:cs typeface="+mn-cs"/>
              </a:defRPr>
            </a:lvl1pPr>
          </a:lstStyle>
          <a:p>
            <a:pPr>
              <a:defRPr/>
            </a:pPr>
            <a:endParaRPr lang="en-GB" dirty="0"/>
          </a:p>
        </p:txBody>
      </p:sp>
      <p:sp>
        <p:nvSpPr>
          <p:cNvPr id="25293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203F8C"/>
                </a:solidFill>
                <a:latin typeface="Ubuntu" pitchFamily="34" charset="0"/>
                <a:ea typeface="ＭＳ Ｐゴシック" charset="-128"/>
                <a:cs typeface="+mn-cs"/>
              </a:defRPr>
            </a:lvl1pPr>
          </a:lstStyle>
          <a:p>
            <a:pPr>
              <a:defRPr/>
            </a:pPr>
            <a:fld id="{2640881D-D801-45AF-92DF-4005E8ECDADB}" type="slidenum">
              <a:rPr lang="en-GB" smtClean="0"/>
              <a:pPr>
                <a:defRPr/>
              </a:pPr>
              <a:t>‹#›</a:t>
            </a:fld>
            <a:endParaRPr lang="en-GB" dirty="0"/>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txStyles>
    <p:titleStyle>
      <a:lvl1pPr algn="l" rtl="0" eaLnBrk="0" fontAlgn="base" hangingPunct="0">
        <a:spcBef>
          <a:spcPct val="0"/>
        </a:spcBef>
        <a:spcAft>
          <a:spcPct val="0"/>
        </a:spcAft>
        <a:defRPr sz="2400" b="0">
          <a:solidFill>
            <a:schemeClr val="bg1"/>
          </a:solidFill>
          <a:latin typeface="Ubuntu" pitchFamily="34" charset="0"/>
          <a:ea typeface="ＭＳ Ｐゴシック" charset="0"/>
          <a:cs typeface="Ubuntu" pitchFamily="34" charset="0"/>
        </a:defRPr>
      </a:lvl1pPr>
      <a:lvl2pPr algn="ctr" rtl="0" eaLnBrk="0" fontAlgn="base" hangingPunct="0">
        <a:spcBef>
          <a:spcPct val="0"/>
        </a:spcBef>
        <a:spcAft>
          <a:spcPct val="0"/>
        </a:spcAft>
        <a:defRPr sz="4400" b="1">
          <a:solidFill>
            <a:srgbClr val="203F8C"/>
          </a:solidFill>
          <a:latin typeface="Times New Roman" pitchFamily="18" charset="0"/>
          <a:ea typeface="ＭＳ Ｐゴシック" charset="0"/>
          <a:cs typeface="ＭＳ Ｐゴシック"/>
        </a:defRPr>
      </a:lvl2pPr>
      <a:lvl3pPr algn="ctr" rtl="0" eaLnBrk="0" fontAlgn="base" hangingPunct="0">
        <a:spcBef>
          <a:spcPct val="0"/>
        </a:spcBef>
        <a:spcAft>
          <a:spcPct val="0"/>
        </a:spcAft>
        <a:defRPr sz="4400" b="1">
          <a:solidFill>
            <a:srgbClr val="203F8C"/>
          </a:solidFill>
          <a:latin typeface="Times New Roman" pitchFamily="18" charset="0"/>
          <a:ea typeface="ＭＳ Ｐゴシック" charset="0"/>
          <a:cs typeface="ＭＳ Ｐゴシック"/>
        </a:defRPr>
      </a:lvl3pPr>
      <a:lvl4pPr algn="ctr" rtl="0" eaLnBrk="0" fontAlgn="base" hangingPunct="0">
        <a:spcBef>
          <a:spcPct val="0"/>
        </a:spcBef>
        <a:spcAft>
          <a:spcPct val="0"/>
        </a:spcAft>
        <a:defRPr sz="4400" b="1">
          <a:solidFill>
            <a:srgbClr val="203F8C"/>
          </a:solidFill>
          <a:latin typeface="Times New Roman" pitchFamily="18" charset="0"/>
          <a:ea typeface="ＭＳ Ｐゴシック" charset="0"/>
          <a:cs typeface="ＭＳ Ｐゴシック"/>
        </a:defRPr>
      </a:lvl4pPr>
      <a:lvl5pPr algn="ctr" rtl="0" eaLnBrk="0" fontAlgn="base" hangingPunct="0">
        <a:spcBef>
          <a:spcPct val="0"/>
        </a:spcBef>
        <a:spcAft>
          <a:spcPct val="0"/>
        </a:spcAft>
        <a:defRPr sz="4400" b="1">
          <a:solidFill>
            <a:srgbClr val="203F8C"/>
          </a:solidFill>
          <a:latin typeface="Times New Roman" pitchFamily="18" charset="0"/>
          <a:ea typeface="ＭＳ Ｐゴシック" charset="0"/>
          <a:cs typeface="ＭＳ Ｐゴシック"/>
        </a:defRPr>
      </a:lvl5pPr>
      <a:lvl6pPr marL="457200" algn="ctr" rtl="0" fontAlgn="base">
        <a:spcBef>
          <a:spcPct val="0"/>
        </a:spcBef>
        <a:spcAft>
          <a:spcPct val="0"/>
        </a:spcAft>
        <a:defRPr sz="4400" b="1">
          <a:solidFill>
            <a:srgbClr val="203F8C"/>
          </a:solidFill>
          <a:latin typeface="Times New Roman" pitchFamily="18" charset="0"/>
        </a:defRPr>
      </a:lvl6pPr>
      <a:lvl7pPr marL="914400" algn="ctr" rtl="0" fontAlgn="base">
        <a:spcBef>
          <a:spcPct val="0"/>
        </a:spcBef>
        <a:spcAft>
          <a:spcPct val="0"/>
        </a:spcAft>
        <a:defRPr sz="4400" b="1">
          <a:solidFill>
            <a:srgbClr val="203F8C"/>
          </a:solidFill>
          <a:latin typeface="Times New Roman" pitchFamily="18" charset="0"/>
        </a:defRPr>
      </a:lvl7pPr>
      <a:lvl8pPr marL="1371600" algn="ctr" rtl="0" fontAlgn="base">
        <a:spcBef>
          <a:spcPct val="0"/>
        </a:spcBef>
        <a:spcAft>
          <a:spcPct val="0"/>
        </a:spcAft>
        <a:defRPr sz="4400" b="1">
          <a:solidFill>
            <a:srgbClr val="203F8C"/>
          </a:solidFill>
          <a:latin typeface="Times New Roman" pitchFamily="18" charset="0"/>
        </a:defRPr>
      </a:lvl8pPr>
      <a:lvl9pPr marL="1828800" algn="ctr" rtl="0" fontAlgn="base">
        <a:spcBef>
          <a:spcPct val="0"/>
        </a:spcBef>
        <a:spcAft>
          <a:spcPct val="0"/>
        </a:spcAft>
        <a:defRPr sz="4400" b="1">
          <a:solidFill>
            <a:srgbClr val="203F8C"/>
          </a:solidFill>
          <a:latin typeface="Times New Roman" pitchFamily="18" charset="0"/>
        </a:defRPr>
      </a:lvl9pPr>
    </p:titleStyle>
    <p:bodyStyle>
      <a:lvl1pPr marL="342900" indent="-342900" algn="l" rtl="0" eaLnBrk="0" fontAlgn="base" hangingPunct="0">
        <a:spcBef>
          <a:spcPct val="20000"/>
        </a:spcBef>
        <a:spcAft>
          <a:spcPct val="0"/>
        </a:spcAft>
        <a:buChar char="•"/>
        <a:defRPr sz="2400">
          <a:solidFill>
            <a:srgbClr val="4D4D4D"/>
          </a:solidFill>
          <a:latin typeface="Ubuntu" pitchFamily="34" charset="0"/>
          <a:ea typeface="ＭＳ Ｐゴシック" charset="0"/>
          <a:cs typeface="Ubuntu" pitchFamily="34" charset="0"/>
        </a:defRPr>
      </a:lvl1pPr>
      <a:lvl2pPr marL="742950" indent="-285750" algn="l" rtl="0" eaLnBrk="0" fontAlgn="base" hangingPunct="0">
        <a:spcBef>
          <a:spcPct val="20000"/>
        </a:spcBef>
        <a:spcAft>
          <a:spcPct val="0"/>
        </a:spcAft>
        <a:buChar char="–"/>
        <a:defRPr sz="2400">
          <a:solidFill>
            <a:srgbClr val="4D4D4D"/>
          </a:solidFill>
          <a:latin typeface="Ubuntu" pitchFamily="34" charset="0"/>
          <a:ea typeface="ＭＳ Ｐゴシック" charset="0"/>
          <a:cs typeface="Ubuntu" pitchFamily="34" charset="0"/>
        </a:defRPr>
      </a:lvl2pPr>
      <a:lvl3pPr marL="1143000" indent="-228600" algn="l" rtl="0" eaLnBrk="0" fontAlgn="base" hangingPunct="0">
        <a:spcBef>
          <a:spcPct val="20000"/>
        </a:spcBef>
        <a:spcAft>
          <a:spcPct val="0"/>
        </a:spcAft>
        <a:buChar char="•"/>
        <a:defRPr sz="2400">
          <a:solidFill>
            <a:srgbClr val="4D4D4D"/>
          </a:solidFill>
          <a:latin typeface="Ubuntu" pitchFamily="34" charset="0"/>
          <a:ea typeface="ＭＳ Ｐゴシック" charset="0"/>
          <a:cs typeface="Ubuntu" pitchFamily="34" charset="0"/>
        </a:defRPr>
      </a:lvl3pPr>
      <a:lvl4pPr marL="1600200" indent="-228600" algn="l" rtl="0" eaLnBrk="0" fontAlgn="base" hangingPunct="0">
        <a:spcBef>
          <a:spcPct val="20000"/>
        </a:spcBef>
        <a:spcAft>
          <a:spcPct val="0"/>
        </a:spcAft>
        <a:buChar char="–"/>
        <a:defRPr sz="2400">
          <a:solidFill>
            <a:srgbClr val="4D4D4D"/>
          </a:solidFill>
          <a:latin typeface="Ubuntu" pitchFamily="34" charset="0"/>
          <a:ea typeface="ＭＳ Ｐゴシック" charset="0"/>
          <a:cs typeface="Ubuntu" pitchFamily="34" charset="0"/>
        </a:defRPr>
      </a:lvl4pPr>
      <a:lvl5pPr marL="2057400" indent="-228600" algn="l" rtl="0" eaLnBrk="0" fontAlgn="base" hangingPunct="0">
        <a:spcBef>
          <a:spcPct val="20000"/>
        </a:spcBef>
        <a:spcAft>
          <a:spcPct val="0"/>
        </a:spcAft>
        <a:buChar char="»"/>
        <a:defRPr sz="2400">
          <a:solidFill>
            <a:srgbClr val="4D4D4D"/>
          </a:solidFill>
          <a:latin typeface="Ubuntu" pitchFamily="34" charset="0"/>
          <a:ea typeface="ＭＳ Ｐゴシック" charset="0"/>
          <a:cs typeface="Ubuntu" pitchFamily="34" charset="0"/>
        </a:defRPr>
      </a:lvl5pPr>
      <a:lvl6pPr marL="2514600" indent="-228600" algn="l" rtl="0" fontAlgn="base">
        <a:spcBef>
          <a:spcPct val="20000"/>
        </a:spcBef>
        <a:spcAft>
          <a:spcPct val="0"/>
        </a:spcAft>
        <a:buChar char="»"/>
        <a:defRPr sz="2000">
          <a:solidFill>
            <a:srgbClr val="4D4D4D"/>
          </a:solidFill>
          <a:latin typeface="+mn-lt"/>
        </a:defRPr>
      </a:lvl6pPr>
      <a:lvl7pPr marL="2971800" indent="-228600" algn="l" rtl="0" fontAlgn="base">
        <a:spcBef>
          <a:spcPct val="20000"/>
        </a:spcBef>
        <a:spcAft>
          <a:spcPct val="0"/>
        </a:spcAft>
        <a:buChar char="»"/>
        <a:defRPr sz="2000">
          <a:solidFill>
            <a:srgbClr val="4D4D4D"/>
          </a:solidFill>
          <a:latin typeface="+mn-lt"/>
        </a:defRPr>
      </a:lvl7pPr>
      <a:lvl8pPr marL="3429000" indent="-228600" algn="l" rtl="0" fontAlgn="base">
        <a:spcBef>
          <a:spcPct val="20000"/>
        </a:spcBef>
        <a:spcAft>
          <a:spcPct val="0"/>
        </a:spcAft>
        <a:buChar char="»"/>
        <a:defRPr sz="2000">
          <a:solidFill>
            <a:srgbClr val="4D4D4D"/>
          </a:solidFill>
          <a:latin typeface="+mn-lt"/>
        </a:defRPr>
      </a:lvl8pPr>
      <a:lvl9pPr marL="3886200" indent="-228600" algn="l" rtl="0" fontAlgn="base">
        <a:spcBef>
          <a:spcPct val="20000"/>
        </a:spcBef>
        <a:spcAft>
          <a:spcPct val="0"/>
        </a:spcAft>
        <a:buChar char="»"/>
        <a:defRPr sz="2000">
          <a:solidFill>
            <a:srgbClr val="4D4D4D"/>
          </a:solidFill>
          <a:latin typeface="+mn-lt"/>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http://www.ut.ee/ask" TargetMode="External"/><Relationship Id="rId2" Type="http://schemas.openxmlformats.org/officeDocument/2006/relationships/hyperlink" Target="mailto:studyinfo@ut.ee"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t-EE" dirty="0" smtClean="0"/>
              <a:t>University of Tartu</a:t>
            </a:r>
            <a:endParaRPr lang="et-EE" dirty="0"/>
          </a:p>
        </p:txBody>
      </p:sp>
      <p:sp>
        <p:nvSpPr>
          <p:cNvPr id="3" name="Subtitle 2"/>
          <p:cNvSpPr>
            <a:spLocks noGrp="1"/>
          </p:cNvSpPr>
          <p:nvPr>
            <p:ph type="subTitle" idx="1"/>
          </p:nvPr>
        </p:nvSpPr>
        <p:spPr/>
        <p:txBody>
          <a:bodyPr/>
          <a:lstStyle/>
          <a:p>
            <a:r>
              <a:rPr lang="et-EE" dirty="0" smtClean="0"/>
              <a:t>Estonia</a:t>
            </a:r>
            <a:endParaRPr lang="et-EE" dirty="0"/>
          </a:p>
        </p:txBody>
      </p:sp>
    </p:spTree>
    <p:extLst>
      <p:ext uri="{BB962C8B-B14F-4D97-AF65-F5344CB8AC3E}">
        <p14:creationId xmlns:p14="http://schemas.microsoft.com/office/powerpoint/2010/main" val="3514084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t-EE" dirty="0" err="1" smtClean="0"/>
              <a:t>Institutions</a:t>
            </a:r>
            <a:r>
              <a:rPr lang="et-EE" dirty="0" smtClean="0"/>
              <a:t> &amp; </a:t>
            </a:r>
            <a:r>
              <a:rPr lang="et-EE" dirty="0" err="1"/>
              <a:t>O</a:t>
            </a:r>
            <a:r>
              <a:rPr lang="et-EE" dirty="0" err="1" smtClean="0"/>
              <a:t>ther</a:t>
            </a:r>
            <a:r>
              <a:rPr lang="et-EE" dirty="0" smtClean="0"/>
              <a:t> </a:t>
            </a:r>
            <a:r>
              <a:rPr lang="et-EE" dirty="0" err="1" smtClean="0"/>
              <a:t>Units</a:t>
            </a:r>
            <a:endParaRPr lang="et-EE" dirty="0" smtClean="0"/>
          </a:p>
        </p:txBody>
      </p:sp>
      <p:sp>
        <p:nvSpPr>
          <p:cNvPr id="16387" name="Content Placeholder 2"/>
          <p:cNvSpPr>
            <a:spLocks noGrp="1"/>
          </p:cNvSpPr>
          <p:nvPr>
            <p:ph idx="1"/>
          </p:nvPr>
        </p:nvSpPr>
        <p:spPr/>
        <p:txBody>
          <a:bodyPr/>
          <a:lstStyle/>
          <a:p>
            <a:r>
              <a:rPr lang="et-EE" dirty="0" smtClean="0"/>
              <a:t>3 </a:t>
            </a:r>
            <a:r>
              <a:rPr lang="en-US" dirty="0" smtClean="0"/>
              <a:t>Museums</a:t>
            </a:r>
          </a:p>
          <a:p>
            <a:r>
              <a:rPr lang="en-US" dirty="0" smtClean="0"/>
              <a:t>Botanical Garden</a:t>
            </a:r>
          </a:p>
          <a:p>
            <a:r>
              <a:rPr lang="en-US" dirty="0" smtClean="0"/>
              <a:t>Library: </a:t>
            </a:r>
            <a:r>
              <a:rPr lang="et-EE" dirty="0" smtClean="0"/>
              <a:t>4.1</a:t>
            </a:r>
            <a:r>
              <a:rPr lang="en-US" dirty="0" smtClean="0"/>
              <a:t> </a:t>
            </a:r>
            <a:r>
              <a:rPr lang="en-US" dirty="0" err="1" smtClean="0"/>
              <a:t>mln</a:t>
            </a:r>
            <a:r>
              <a:rPr lang="en-US" dirty="0" smtClean="0"/>
              <a:t> items</a:t>
            </a:r>
            <a:endParaRPr lang="et-EE" dirty="0" smtClean="0"/>
          </a:p>
          <a:p>
            <a:r>
              <a:rPr lang="en-US" dirty="0" smtClean="0"/>
              <a:t>The Gifted and Talented</a:t>
            </a:r>
            <a:r>
              <a:rPr lang="et-EE" dirty="0" smtClean="0"/>
              <a:t/>
            </a:r>
            <a:br>
              <a:rPr lang="et-EE" dirty="0" smtClean="0"/>
            </a:br>
            <a:r>
              <a:rPr lang="en-US" dirty="0" smtClean="0"/>
              <a:t>Development Centre</a:t>
            </a:r>
            <a:endParaRPr lang="et-EE" dirty="0" smtClean="0"/>
          </a:p>
          <a:p>
            <a:r>
              <a:rPr lang="et-EE" dirty="0" smtClean="0"/>
              <a:t>University Clinics</a:t>
            </a:r>
            <a:endParaRPr lang="en-US" dirty="0" smtClean="0"/>
          </a:p>
          <a:p>
            <a:endParaRPr lang="et-EE" dirty="0" smtClean="0"/>
          </a:p>
        </p:txBody>
      </p:sp>
      <p:pic>
        <p:nvPicPr>
          <p:cNvPr id="7170" name="Picture 2" descr="V:\pärt\2013\JAAN\images\botani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149080"/>
            <a:ext cx="3240360" cy="2876058"/>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V:\pärt\2013\JAAN\images\museum.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1700808"/>
            <a:ext cx="2976331" cy="223224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V:\pärt\2013\JAAN\images\maarjamois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5176" y="3645024"/>
            <a:ext cx="4013168" cy="30098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fade">
                                      <p:cBhvr>
                                        <p:cTn id="7" dur="500"/>
                                        <p:tgtEl>
                                          <p:spTgt spid="1638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171"/>
                                        </p:tgtEl>
                                        <p:attrNameLst>
                                          <p:attrName>style.visibility</p:attrName>
                                        </p:attrNameLst>
                                      </p:cBhvr>
                                      <p:to>
                                        <p:strVal val="visible"/>
                                      </p:to>
                                    </p:set>
                                    <p:animEffect transition="in" filter="fade">
                                      <p:cBhvr>
                                        <p:cTn id="10" dur="500"/>
                                        <p:tgtEl>
                                          <p:spTgt spid="717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387">
                                            <p:txEl>
                                              <p:pRg st="1" end="1"/>
                                            </p:txEl>
                                          </p:spTgt>
                                        </p:tgtEl>
                                        <p:attrNameLst>
                                          <p:attrName>style.visibility</p:attrName>
                                        </p:attrNameLst>
                                      </p:cBhvr>
                                      <p:to>
                                        <p:strVal val="visible"/>
                                      </p:to>
                                    </p:set>
                                    <p:animEffect transition="in" filter="fade">
                                      <p:cBhvr>
                                        <p:cTn id="15" dur="500"/>
                                        <p:tgtEl>
                                          <p:spTgt spid="16387">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170"/>
                                        </p:tgtEl>
                                        <p:attrNameLst>
                                          <p:attrName>style.visibility</p:attrName>
                                        </p:attrNameLst>
                                      </p:cBhvr>
                                      <p:to>
                                        <p:strVal val="visible"/>
                                      </p:to>
                                    </p:set>
                                    <p:animEffect transition="in" filter="fade">
                                      <p:cBhvr>
                                        <p:cTn id="18" dur="500"/>
                                        <p:tgtEl>
                                          <p:spTgt spid="717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387">
                                            <p:txEl>
                                              <p:pRg st="2" end="2"/>
                                            </p:txEl>
                                          </p:spTgt>
                                        </p:tgtEl>
                                        <p:attrNameLst>
                                          <p:attrName>style.visibility</p:attrName>
                                        </p:attrNameLst>
                                      </p:cBhvr>
                                      <p:to>
                                        <p:strVal val="visible"/>
                                      </p:to>
                                    </p:set>
                                    <p:animEffect transition="in" filter="fade">
                                      <p:cBhvr>
                                        <p:cTn id="23" dur="500"/>
                                        <p:tgtEl>
                                          <p:spTgt spid="1638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387">
                                            <p:txEl>
                                              <p:pRg st="3" end="3"/>
                                            </p:txEl>
                                          </p:spTgt>
                                        </p:tgtEl>
                                        <p:attrNameLst>
                                          <p:attrName>style.visibility</p:attrName>
                                        </p:attrNameLst>
                                      </p:cBhvr>
                                      <p:to>
                                        <p:strVal val="visible"/>
                                      </p:to>
                                    </p:set>
                                    <p:animEffect transition="in" filter="fade">
                                      <p:cBhvr>
                                        <p:cTn id="28" dur="500"/>
                                        <p:tgtEl>
                                          <p:spTgt spid="16387">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387">
                                            <p:txEl>
                                              <p:pRg st="4" end="4"/>
                                            </p:txEl>
                                          </p:spTgt>
                                        </p:tgtEl>
                                        <p:attrNameLst>
                                          <p:attrName>style.visibility</p:attrName>
                                        </p:attrNameLst>
                                      </p:cBhvr>
                                      <p:to>
                                        <p:strVal val="visible"/>
                                      </p:to>
                                    </p:set>
                                    <p:animEffect transition="in" filter="fade">
                                      <p:cBhvr>
                                        <p:cTn id="33" dur="500"/>
                                        <p:tgtEl>
                                          <p:spTgt spid="16387">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075"/>
                                        </p:tgtEl>
                                        <p:attrNameLst>
                                          <p:attrName>style.visibility</p:attrName>
                                        </p:attrNameLst>
                                      </p:cBhvr>
                                      <p:to>
                                        <p:strVal val="visible"/>
                                      </p:to>
                                    </p:set>
                                    <p:animEffect transition="in" filter="fade">
                                      <p:cBhvr>
                                        <p:cTn id="36"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Buildings</a:t>
            </a:r>
            <a:endParaRPr lang="et-EE" dirty="0"/>
          </a:p>
        </p:txBody>
      </p:sp>
      <p:sp>
        <p:nvSpPr>
          <p:cNvPr id="3" name="Content Placeholder 2"/>
          <p:cNvSpPr>
            <a:spLocks noGrp="1"/>
          </p:cNvSpPr>
          <p:nvPr>
            <p:ph idx="1"/>
          </p:nvPr>
        </p:nvSpPr>
        <p:spPr/>
        <p:txBody>
          <a:bodyPr/>
          <a:lstStyle/>
          <a:p>
            <a:r>
              <a:rPr lang="et-EE" sz="2000" dirty="0" smtClean="0"/>
              <a:t>UT owns o</a:t>
            </a:r>
            <a:r>
              <a:rPr lang="en-US" sz="2000" dirty="0" err="1" smtClean="0"/>
              <a:t>ver</a:t>
            </a:r>
            <a:r>
              <a:rPr lang="en-US" sz="2000" dirty="0" smtClean="0"/>
              <a:t> 100 buildings </a:t>
            </a:r>
            <a:endParaRPr lang="et-EE" sz="2000" dirty="0" smtClean="0"/>
          </a:p>
          <a:p>
            <a:r>
              <a:rPr lang="et-EE" sz="2000" dirty="0" err="1" smtClean="0"/>
              <a:t>Social</a:t>
            </a:r>
            <a:r>
              <a:rPr lang="et-EE" sz="2000" dirty="0" smtClean="0"/>
              <a:t> </a:t>
            </a:r>
            <a:r>
              <a:rPr lang="et-EE" sz="2000" dirty="0" smtClean="0"/>
              <a:t>Sciences and Humanities campus</a:t>
            </a:r>
          </a:p>
          <a:p>
            <a:r>
              <a:rPr lang="et-EE" sz="2000" dirty="0" err="1" smtClean="0"/>
              <a:t>Science</a:t>
            </a:r>
            <a:r>
              <a:rPr lang="et-EE" sz="2000" dirty="0" smtClean="0"/>
              <a:t> </a:t>
            </a:r>
            <a:r>
              <a:rPr lang="et-EE" sz="2000" dirty="0" smtClean="0"/>
              <a:t>campus:</a:t>
            </a:r>
            <a:br>
              <a:rPr lang="et-EE" sz="2000" dirty="0" smtClean="0"/>
            </a:br>
            <a:r>
              <a:rPr lang="et-EE" sz="2000" dirty="0" smtClean="0"/>
              <a:t>Biomedicum, Chemicum, </a:t>
            </a:r>
            <a:br>
              <a:rPr lang="et-EE" sz="2000" dirty="0" smtClean="0"/>
            </a:br>
            <a:r>
              <a:rPr lang="et-EE" sz="2000" dirty="0" smtClean="0"/>
              <a:t>Institute of Technology, Physicum</a:t>
            </a:r>
            <a:endParaRPr lang="et-EE" sz="2000" dirty="0"/>
          </a:p>
        </p:txBody>
      </p:sp>
      <p:pic>
        <p:nvPicPr>
          <p:cNvPr id="4100" name="Picture 4" descr="V:\pärt\2013\JAAN\images\chemicu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7674" y="4509120"/>
            <a:ext cx="2741048" cy="20557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V:\pärt\2013\JAAN\images\structure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104" y="4477715"/>
            <a:ext cx="2677984" cy="200848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V:\pärt\2013\JAAN\images\aer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0568" y="3933388"/>
            <a:ext cx="3316668" cy="24875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pärt\2013\JAAN\images\aula-imag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2080" y="1819424"/>
            <a:ext cx="3586261" cy="2689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4927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500"/>
                                        <p:tgtEl>
                                          <p:spTgt spid="4100"/>
                                        </p:tgtEl>
                                      </p:cBhvr>
                                    </p:animEffect>
                                  </p:childTnLst>
                                </p:cTn>
                              </p:par>
                              <p:par>
                                <p:cTn id="25" presetID="10" presetClass="entr" presetSubtype="0" fill="hold" nodeType="with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fade">
                                      <p:cBhvr>
                                        <p:cTn id="2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THE 2012/2013: 351–400</a:t>
            </a:r>
          </a:p>
          <a:p>
            <a:pPr lvl="1"/>
            <a:r>
              <a:rPr lang="et-EE" dirty="0" smtClean="0"/>
              <a:t>Top </a:t>
            </a:r>
            <a:r>
              <a:rPr lang="en-US" dirty="0" smtClean="0"/>
              <a:t>3% of world's best universities</a:t>
            </a:r>
            <a:endParaRPr lang="et-EE" dirty="0" smtClean="0"/>
          </a:p>
          <a:p>
            <a:pPr lvl="1"/>
            <a:endParaRPr lang="et-EE" dirty="0"/>
          </a:p>
          <a:p>
            <a:pPr lvl="1" algn="r"/>
            <a:endParaRPr lang="et-EE" dirty="0" smtClean="0"/>
          </a:p>
          <a:p>
            <a:pPr lvl="1"/>
            <a:endParaRPr lang="en-US" dirty="0" smtClean="0"/>
          </a:p>
          <a:p>
            <a:r>
              <a:rPr lang="en-US" dirty="0" smtClean="0"/>
              <a:t>QS World University Rankings </a:t>
            </a:r>
          </a:p>
          <a:p>
            <a:pPr lvl="1"/>
            <a:r>
              <a:rPr lang="en-US" dirty="0" smtClean="0"/>
              <a:t>2012/2013: 501–550</a:t>
            </a:r>
            <a:endParaRPr lang="et-EE" dirty="0"/>
          </a:p>
        </p:txBody>
      </p:sp>
      <p:pic>
        <p:nvPicPr>
          <p:cNvPr id="18436" name="Picture 3" descr="THE_WORLD_RANKINGS(HORI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2636912"/>
            <a:ext cx="1703387"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3" descr="QS: The world's leading network for top careers and educ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4725144"/>
            <a:ext cx="1018629" cy="892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p:txBody>
          <a:bodyPr/>
          <a:lstStyle/>
          <a:p>
            <a:r>
              <a:rPr lang="en-US" smtClean="0"/>
              <a:t>#1 in the Baltics</a:t>
            </a:r>
            <a:endParaRPr lang="en-US" dirty="0" smtClean="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8436"/>
                                        </p:tgtEl>
                                        <p:attrNameLst>
                                          <p:attrName>style.visibility</p:attrName>
                                        </p:attrNameLst>
                                      </p:cBhvr>
                                      <p:to>
                                        <p:strVal val="visible"/>
                                      </p:to>
                                    </p:set>
                                    <p:animEffect transition="in" filter="fade">
                                      <p:cBhvr>
                                        <p:cTn id="13" dur="500"/>
                                        <p:tgtEl>
                                          <p:spTgt spid="1843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xEl>
                                              <p:pRg st="5" end="5"/>
                                            </p:txEl>
                                          </p:spTgt>
                                        </p:tgtEl>
                                        <p:attrNameLst>
                                          <p:attrName>style.visibility</p:attrName>
                                        </p:attrNameLst>
                                      </p:cBhvr>
                                      <p:to>
                                        <p:strVal val="visible"/>
                                      </p:to>
                                    </p:set>
                                    <p:animEffect transition="in" filter="fade">
                                      <p:cBhvr>
                                        <p:cTn id="18" dur="500"/>
                                        <p:tgtEl>
                                          <p:spTgt spid="4">
                                            <p:txEl>
                                              <p:pRg st="5" end="5"/>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fade">
                                      <p:cBhvr>
                                        <p:cTn id="21" dur="500"/>
                                        <p:tgtEl>
                                          <p:spTgt spid="4">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8437"/>
                                        </p:tgtEl>
                                        <p:attrNameLst>
                                          <p:attrName>style.visibility</p:attrName>
                                        </p:attrNameLst>
                                      </p:cBhvr>
                                      <p:to>
                                        <p:strVal val="visible"/>
                                      </p:to>
                                    </p:set>
                                    <p:animEffect transition="in" filter="fade">
                                      <p:cBhvr>
                                        <p:cTn id="24" dur="5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t-EE" dirty="0" smtClean="0"/>
              <a:t>International </a:t>
            </a:r>
            <a:r>
              <a:rPr lang="et-EE" dirty="0" err="1" smtClean="0"/>
              <a:t>Relations</a:t>
            </a:r>
            <a:endParaRPr lang="et-EE" dirty="0"/>
          </a:p>
        </p:txBody>
      </p:sp>
      <p:sp>
        <p:nvSpPr>
          <p:cNvPr id="3" name="Subtitle 2"/>
          <p:cNvSpPr>
            <a:spLocks noGrp="1"/>
          </p:cNvSpPr>
          <p:nvPr>
            <p:ph type="subTitle" idx="1"/>
          </p:nvPr>
        </p:nvSpPr>
        <p:spPr/>
        <p:txBody>
          <a:bodyPr/>
          <a:lstStyle/>
          <a:p>
            <a:endParaRPr lang="et-EE"/>
          </a:p>
        </p:txBody>
      </p:sp>
      <p:pic>
        <p:nvPicPr>
          <p:cNvPr id="6" name="Picture 2" descr="V:\pärt\2013\JAAN\images\il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648" y="-94273"/>
            <a:ext cx="4638675" cy="6962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1338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t-EE" dirty="0"/>
              <a:t>Coimbra Group of Universities (since 2003</a:t>
            </a:r>
            <a:r>
              <a:rPr lang="et-EE" dirty="0" smtClean="0"/>
              <a:t>)</a:t>
            </a:r>
          </a:p>
          <a:p>
            <a:endParaRPr lang="et-EE" dirty="0" smtClean="0"/>
          </a:p>
          <a:p>
            <a:endParaRPr lang="et-EE" dirty="0"/>
          </a:p>
          <a:p>
            <a:r>
              <a:rPr lang="et-EE" dirty="0"/>
              <a:t>Utrecht Network (since 2006</a:t>
            </a:r>
            <a:r>
              <a:rPr lang="et-EE" dirty="0" smtClean="0"/>
              <a:t>)</a:t>
            </a:r>
          </a:p>
          <a:p>
            <a:endParaRPr lang="et-EE" dirty="0"/>
          </a:p>
          <a:p>
            <a:endParaRPr lang="et-EE" dirty="0"/>
          </a:p>
          <a:p>
            <a:r>
              <a:rPr lang="et-EE" dirty="0"/>
              <a:t>European University Association (EUA</a:t>
            </a:r>
            <a:r>
              <a:rPr lang="et-EE" dirty="0" smtClean="0"/>
              <a:t>)</a:t>
            </a:r>
          </a:p>
          <a:p>
            <a:endParaRPr lang="et-EE" dirty="0"/>
          </a:p>
          <a:p>
            <a:endParaRPr lang="et-EE" dirty="0"/>
          </a:p>
          <a:p>
            <a:r>
              <a:rPr lang="et-EE" dirty="0"/>
              <a:t>Baltic Sea Region University Network (BSRUN</a:t>
            </a:r>
            <a:r>
              <a:rPr lang="et-EE" dirty="0" smtClean="0"/>
              <a:t>)</a:t>
            </a:r>
          </a:p>
          <a:p>
            <a:pPr lvl="1"/>
            <a:r>
              <a:rPr lang="et-EE" dirty="0" smtClean="0"/>
              <a:t>   Founding member 2000</a:t>
            </a:r>
            <a:endParaRPr lang="et-EE" dirty="0"/>
          </a:p>
        </p:txBody>
      </p:sp>
      <p:sp>
        <p:nvSpPr>
          <p:cNvPr id="29702" name="Rectangle 3"/>
          <p:cNvSpPr>
            <a:spLocks noChangeArrowheads="1"/>
          </p:cNvSpPr>
          <p:nvPr/>
        </p:nvSpPr>
        <p:spPr bwMode="auto">
          <a:xfrm>
            <a:off x="179388" y="4076700"/>
            <a:ext cx="4537075"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80000"/>
              </a:lnSpc>
              <a:spcBef>
                <a:spcPct val="20000"/>
              </a:spcBef>
              <a:buFontTx/>
              <a:buChar char="•"/>
            </a:pPr>
            <a:endParaRPr lang="en-US" sz="2400" b="1">
              <a:solidFill>
                <a:srgbClr val="4D4D4D"/>
              </a:solidFill>
            </a:endParaRPr>
          </a:p>
        </p:txBody>
      </p:sp>
      <p:pic>
        <p:nvPicPr>
          <p:cNvPr id="29703" name="Picture 10" descr="http://www.uoc.edu/portal/_resources/common/imatges/la_universitat/sala_de_premsa/noticies/eua_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765" y="4762738"/>
            <a:ext cx="128587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p:txBody>
          <a:bodyPr/>
          <a:lstStyle/>
          <a:p>
            <a:r>
              <a:rPr lang="et-EE" dirty="0" smtClean="0"/>
              <a:t>International Networks</a:t>
            </a:r>
            <a:endParaRPr lang="et-EE" dirty="0"/>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0773" y="5977730"/>
            <a:ext cx="416842" cy="619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V:\pärt\2013\JAAN\utrech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3467817"/>
            <a:ext cx="2296616" cy="7058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V:\pärt\2013\JAAN\Coimbra Group.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5765" y="2118005"/>
            <a:ext cx="1079971" cy="8789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29702"/>
                                        </p:tgtEl>
                                        <p:attrNameLst>
                                          <p:attrName>style.visibility</p:attrName>
                                        </p:attrNameLst>
                                      </p:cBhvr>
                                      <p:to>
                                        <p:strVal val="visible"/>
                                      </p:to>
                                    </p:set>
                                    <p:animEffect transition="in" filter="fade">
                                      <p:cBhvr>
                                        <p:cTn id="7" dur="500"/>
                                        <p:tgtEl>
                                          <p:spTgt spid="2970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xEl>
                                              <p:pRg st="6" end="6"/>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
                                            <p:txEl>
                                              <p:pRg st="9" end="9"/>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
                                            <p:txEl>
                                              <p:pRg st="10" end="10"/>
                                            </p:txEl>
                                          </p:spTgt>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29703"/>
                                        </p:tgtEl>
                                        <p:attrNameLst>
                                          <p:attrName>style.visibility</p:attrName>
                                        </p:attrNameLst>
                                      </p:cBhvr>
                                      <p:to>
                                        <p:strVal val="visible"/>
                                      </p:to>
                                    </p:set>
                                    <p:animEffect transition="in" filter="fade">
                                      <p:cBhvr>
                                        <p:cTn id="26" dur="500"/>
                                        <p:tgtEl>
                                          <p:spTgt spid="29703"/>
                                        </p:tgtEl>
                                      </p:cBhvr>
                                    </p:animEffect>
                                  </p:childTnLst>
                                </p:cTn>
                              </p:par>
                              <p:par>
                                <p:cTn id="27" presetID="10"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970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smtClean="0"/>
              <a:t>University </a:t>
            </a:r>
            <a:r>
              <a:rPr lang="et-EE" dirty="0" err="1" smtClean="0"/>
              <a:t>Partnership</a:t>
            </a:r>
            <a:r>
              <a:rPr lang="et-EE" dirty="0" smtClean="0"/>
              <a:t> </a:t>
            </a:r>
            <a:r>
              <a:rPr lang="et-EE" dirty="0" err="1" smtClean="0"/>
              <a:t>Agreements</a:t>
            </a:r>
            <a:r>
              <a:rPr lang="et-EE" dirty="0" smtClean="0"/>
              <a:t>: </a:t>
            </a:r>
            <a:r>
              <a:rPr lang="et-EE" b="1" dirty="0"/>
              <a:t>65 </a:t>
            </a:r>
          </a:p>
        </p:txBody>
      </p:sp>
      <p:pic>
        <p:nvPicPr>
          <p:cNvPr id="5122" name="Picture 2" descr="V:\pärt\2013\JAAN\images\partner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564" y="548680"/>
            <a:ext cx="9462841" cy="70971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smtClean="0"/>
              <a:t>Exchange </a:t>
            </a:r>
            <a:r>
              <a:rPr lang="et-EE" dirty="0" err="1" smtClean="0"/>
              <a:t>Programs</a:t>
            </a:r>
            <a:endParaRPr lang="et-EE" b="1" dirty="0"/>
          </a:p>
        </p:txBody>
      </p:sp>
      <p:pic>
        <p:nvPicPr>
          <p:cNvPr id="5" name="Picture 2" descr="V:\pärt\2013\JAAN\images\kaart-erasmus-ise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584" y="620688"/>
            <a:ext cx="9462841" cy="7097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8127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smtClean="0"/>
              <a:t>Students</a:t>
            </a:r>
            <a:r>
              <a:rPr lang="et-EE" dirty="0" smtClean="0"/>
              <a:t> 2012</a:t>
            </a:r>
            <a:endParaRPr lang="en-US" dirty="0" smtClean="0"/>
          </a:p>
        </p:txBody>
      </p:sp>
      <p:sp>
        <p:nvSpPr>
          <p:cNvPr id="3" name="Content Placeholder 2"/>
          <p:cNvSpPr>
            <a:spLocks noGrp="1"/>
          </p:cNvSpPr>
          <p:nvPr>
            <p:ph idx="1"/>
          </p:nvPr>
        </p:nvSpPr>
        <p:spPr>
          <a:xfrm>
            <a:off x="755576" y="5649366"/>
            <a:ext cx="7126560" cy="1224136"/>
          </a:xfrm>
        </p:spPr>
        <p:txBody>
          <a:bodyPr/>
          <a:lstStyle/>
          <a:p>
            <a:r>
              <a:rPr lang="en-US" sz="1600" dirty="0" smtClean="0"/>
              <a:t>International Summer University: </a:t>
            </a:r>
            <a:r>
              <a:rPr lang="en-US" sz="1600" b="1" dirty="0" smtClean="0"/>
              <a:t>about 20</a:t>
            </a:r>
            <a:r>
              <a:rPr lang="et-EE" sz="1600" b="1" dirty="0" smtClean="0"/>
              <a:t>0</a:t>
            </a:r>
            <a:endParaRPr lang="en-US" sz="1600" b="1" dirty="0"/>
          </a:p>
        </p:txBody>
      </p:sp>
      <p:graphicFrame>
        <p:nvGraphicFramePr>
          <p:cNvPr id="6" name="Chart 5"/>
          <p:cNvGraphicFramePr/>
          <p:nvPr>
            <p:extLst>
              <p:ext uri="{D42A27DB-BD31-4B8C-83A1-F6EECF244321}">
                <p14:modId xmlns:p14="http://schemas.microsoft.com/office/powerpoint/2010/main" val="2826542649"/>
              </p:ext>
            </p:extLst>
          </p:nvPr>
        </p:nvGraphicFramePr>
        <p:xfrm>
          <a:off x="420216" y="1700808"/>
          <a:ext cx="7320136" cy="367240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5076056" y="2977221"/>
            <a:ext cx="2016224" cy="307777"/>
          </a:xfrm>
          <a:prstGeom prst="rect">
            <a:avLst/>
          </a:prstGeom>
          <a:noFill/>
        </p:spPr>
        <p:txBody>
          <a:bodyPr wrap="square" rtlCol="0">
            <a:spAutoFit/>
          </a:bodyPr>
          <a:lstStyle/>
          <a:p>
            <a:r>
              <a:rPr lang="et-EE" sz="1400" b="1" dirty="0" smtClean="0">
                <a:latin typeface="Ubuntu" pitchFamily="34" charset="0"/>
              </a:rPr>
              <a:t>1.4% international</a:t>
            </a:r>
            <a:endParaRPr lang="et-EE" sz="1400" b="1" dirty="0">
              <a:latin typeface="Ubuntu" pitchFamily="34" charset="0"/>
            </a:endParaRPr>
          </a:p>
        </p:txBody>
      </p:sp>
      <p:sp>
        <p:nvSpPr>
          <p:cNvPr id="11" name="TextBox 10"/>
          <p:cNvSpPr txBox="1"/>
          <p:nvPr/>
        </p:nvSpPr>
        <p:spPr>
          <a:xfrm>
            <a:off x="3131840" y="3789040"/>
            <a:ext cx="2016224" cy="307777"/>
          </a:xfrm>
          <a:prstGeom prst="rect">
            <a:avLst/>
          </a:prstGeom>
          <a:noFill/>
        </p:spPr>
        <p:txBody>
          <a:bodyPr wrap="square" rtlCol="0">
            <a:spAutoFit/>
          </a:bodyPr>
          <a:lstStyle/>
          <a:p>
            <a:r>
              <a:rPr lang="et-EE" sz="1400" b="1" dirty="0" smtClean="0">
                <a:latin typeface="Ubuntu" pitchFamily="34" charset="0"/>
              </a:rPr>
              <a:t>4.7% international</a:t>
            </a:r>
            <a:endParaRPr lang="et-EE" sz="1400" b="1" dirty="0">
              <a:latin typeface="Ubuntu" pitchFamily="34" charset="0"/>
            </a:endParaRPr>
          </a:p>
        </p:txBody>
      </p:sp>
      <p:sp>
        <p:nvSpPr>
          <p:cNvPr id="12" name="TextBox 11"/>
          <p:cNvSpPr txBox="1"/>
          <p:nvPr/>
        </p:nvSpPr>
        <p:spPr>
          <a:xfrm>
            <a:off x="2855155" y="4653136"/>
            <a:ext cx="2016224" cy="307777"/>
          </a:xfrm>
          <a:prstGeom prst="rect">
            <a:avLst/>
          </a:prstGeom>
          <a:noFill/>
        </p:spPr>
        <p:txBody>
          <a:bodyPr wrap="square" rtlCol="0">
            <a:spAutoFit/>
          </a:bodyPr>
          <a:lstStyle/>
          <a:p>
            <a:r>
              <a:rPr lang="et-EE" sz="1400" b="1" dirty="0" smtClean="0">
                <a:latin typeface="Ubuntu" pitchFamily="34" charset="0"/>
              </a:rPr>
              <a:t>6.7% international</a:t>
            </a:r>
            <a:endParaRPr lang="et-EE" sz="1400" b="1" dirty="0">
              <a:latin typeface="Ubuntu"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Graphic spid="6" grpId="0">
        <p:bldAsOne/>
      </p:bldGraphic>
      <p:bldP spid="7"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dirty="0" smtClean="0"/>
              <a:t>International Degree Programs</a:t>
            </a:r>
          </a:p>
        </p:txBody>
      </p:sp>
      <p:sp>
        <p:nvSpPr>
          <p:cNvPr id="7" name="Content Placeholder 2"/>
          <p:cNvSpPr>
            <a:spLocks noGrp="1"/>
          </p:cNvSpPr>
          <p:nvPr>
            <p:ph idx="1"/>
          </p:nvPr>
        </p:nvSpPr>
        <p:spPr>
          <a:xfrm>
            <a:off x="539552" y="1628800"/>
            <a:ext cx="7344816" cy="5040560"/>
          </a:xfrm>
        </p:spPr>
        <p:txBody>
          <a:bodyPr/>
          <a:lstStyle/>
          <a:p>
            <a:pPr marL="0" lvl="0" indent="0">
              <a:buNone/>
            </a:pPr>
            <a:r>
              <a:rPr lang="et-EE" sz="1600" b="1" dirty="0" smtClean="0">
                <a:solidFill>
                  <a:schemeClr val="tx1">
                    <a:lumMod val="95000"/>
                    <a:lumOff val="5000"/>
                  </a:schemeClr>
                </a:solidFill>
              </a:rPr>
              <a:t>Social </a:t>
            </a:r>
            <a:r>
              <a:rPr lang="et-EE" sz="1600" b="1" dirty="0">
                <a:solidFill>
                  <a:schemeClr val="tx1">
                    <a:lumMod val="95000"/>
                    <a:lumOff val="5000"/>
                  </a:schemeClr>
                </a:solidFill>
              </a:rPr>
              <a:t>Sciences</a:t>
            </a:r>
          </a:p>
          <a:p>
            <a:pPr marL="0" lvl="0" indent="0">
              <a:buNone/>
            </a:pPr>
            <a:r>
              <a:rPr lang="et-EE" sz="1200" b="1" dirty="0" smtClean="0">
                <a:solidFill>
                  <a:schemeClr val="tx1">
                    <a:lumMod val="95000"/>
                    <a:lumOff val="5000"/>
                  </a:schemeClr>
                </a:solidFill>
              </a:rPr>
              <a:t>BA   </a:t>
            </a:r>
            <a:r>
              <a:rPr lang="et-EE" sz="1200" dirty="0" smtClean="0">
                <a:solidFill>
                  <a:schemeClr val="tx1">
                    <a:lumMod val="95000"/>
                    <a:lumOff val="5000"/>
                  </a:schemeClr>
                </a:solidFill>
              </a:rPr>
              <a:t>Business Administration </a:t>
            </a:r>
          </a:p>
          <a:p>
            <a:pPr marL="0" indent="0">
              <a:buNone/>
            </a:pPr>
            <a:r>
              <a:rPr lang="et-EE" sz="1200" b="1" dirty="0" smtClean="0">
                <a:solidFill>
                  <a:schemeClr val="tx1">
                    <a:lumMod val="95000"/>
                    <a:lumOff val="5000"/>
                  </a:schemeClr>
                </a:solidFill>
              </a:rPr>
              <a:t>MA  </a:t>
            </a:r>
            <a:r>
              <a:rPr lang="et-EE" sz="1200" dirty="0" smtClean="0">
                <a:solidFill>
                  <a:schemeClr val="tx1">
                    <a:lumMod val="95000"/>
                    <a:lumOff val="5000"/>
                  </a:schemeClr>
                </a:solidFill>
              </a:rPr>
              <a:t>Baltic </a:t>
            </a:r>
            <a:r>
              <a:rPr lang="et-EE" sz="1200" dirty="0">
                <a:solidFill>
                  <a:schemeClr val="tx1">
                    <a:lumMod val="95000"/>
                    <a:lumOff val="5000"/>
                  </a:schemeClr>
                </a:solidFill>
              </a:rPr>
              <a:t>Sea Region </a:t>
            </a:r>
            <a:r>
              <a:rPr lang="et-EE" sz="1200" dirty="0" smtClean="0">
                <a:solidFill>
                  <a:schemeClr val="tx1">
                    <a:lumMod val="95000"/>
                    <a:lumOff val="5000"/>
                  </a:schemeClr>
                </a:solidFill>
              </a:rPr>
              <a:t>Studies</a:t>
            </a:r>
          </a:p>
          <a:p>
            <a:r>
              <a:rPr lang="et-EE" sz="1200" dirty="0">
                <a:solidFill>
                  <a:schemeClr val="tx1">
                    <a:lumMod val="95000"/>
                    <a:lumOff val="5000"/>
                  </a:schemeClr>
                </a:solidFill>
              </a:rPr>
              <a:t>EU-Russian Studies</a:t>
            </a:r>
          </a:p>
          <a:p>
            <a:r>
              <a:rPr lang="et-EE" sz="1200" dirty="0">
                <a:solidFill>
                  <a:schemeClr val="tx1">
                    <a:lumMod val="95000"/>
                    <a:lumOff val="5000"/>
                  </a:schemeClr>
                </a:solidFill>
              </a:rPr>
              <a:t>Wellness and Spa Service Design and Management</a:t>
            </a:r>
          </a:p>
          <a:p>
            <a:r>
              <a:rPr lang="et-EE" sz="1200" dirty="0">
                <a:solidFill>
                  <a:schemeClr val="accent6">
                    <a:lumMod val="25000"/>
                  </a:schemeClr>
                </a:solidFill>
              </a:rPr>
              <a:t>Sound Engineering </a:t>
            </a:r>
            <a:r>
              <a:rPr lang="et-EE" sz="1200" dirty="0" smtClean="0">
                <a:solidFill>
                  <a:schemeClr val="accent6">
                    <a:lumMod val="25000"/>
                  </a:schemeClr>
                </a:solidFill>
              </a:rPr>
              <a:t>Arts (</a:t>
            </a:r>
            <a:r>
              <a:rPr lang="et-EE" sz="1200" dirty="0">
                <a:solidFill>
                  <a:schemeClr val="accent6">
                    <a:lumMod val="25000"/>
                  </a:schemeClr>
                </a:solidFill>
              </a:rPr>
              <a:t>with Tallinn University)</a:t>
            </a:r>
          </a:p>
          <a:p>
            <a:r>
              <a:rPr lang="et-EE" sz="1200" dirty="0" err="1">
                <a:solidFill>
                  <a:schemeClr val="tx1">
                    <a:lumMod val="95000"/>
                    <a:lumOff val="5000"/>
                  </a:schemeClr>
                </a:solidFill>
              </a:rPr>
              <a:t>Crossmedia</a:t>
            </a:r>
            <a:r>
              <a:rPr lang="et-EE" sz="1200" dirty="0">
                <a:solidFill>
                  <a:schemeClr val="tx1">
                    <a:lumMod val="95000"/>
                    <a:lumOff val="5000"/>
                  </a:schemeClr>
                </a:solidFill>
              </a:rPr>
              <a:t> </a:t>
            </a:r>
            <a:r>
              <a:rPr lang="et-EE" sz="1200" dirty="0" err="1" smtClean="0">
                <a:solidFill>
                  <a:schemeClr val="tx1">
                    <a:lumMod val="95000"/>
                    <a:lumOff val="5000"/>
                  </a:schemeClr>
                </a:solidFill>
              </a:rPr>
              <a:t>Production</a:t>
            </a:r>
            <a:endParaRPr lang="et-EE" sz="1200" dirty="0">
              <a:solidFill>
                <a:schemeClr val="tx1">
                  <a:lumMod val="95000"/>
                  <a:lumOff val="5000"/>
                </a:schemeClr>
              </a:solidFill>
            </a:endParaRPr>
          </a:p>
          <a:p>
            <a:r>
              <a:rPr lang="et-EE" sz="1200" dirty="0">
                <a:solidFill>
                  <a:srgbClr val="0070C0"/>
                </a:solidFill>
              </a:rPr>
              <a:t>IMESS: Economy, State and Society (Erasmus Mundus)</a:t>
            </a:r>
          </a:p>
          <a:p>
            <a:r>
              <a:rPr lang="et-EE" sz="1200" dirty="0">
                <a:solidFill>
                  <a:srgbClr val="0070C0"/>
                </a:solidFill>
              </a:rPr>
              <a:t>IMRCEES: International Masters in </a:t>
            </a:r>
            <a:r>
              <a:rPr lang="et-EE" sz="1200" dirty="0" smtClean="0">
                <a:solidFill>
                  <a:srgbClr val="0070C0"/>
                </a:solidFill>
              </a:rPr>
              <a:t>Russian,</a:t>
            </a:r>
            <a:br>
              <a:rPr lang="et-EE" sz="1200" dirty="0" smtClean="0">
                <a:solidFill>
                  <a:srgbClr val="0070C0"/>
                </a:solidFill>
              </a:rPr>
            </a:br>
            <a:r>
              <a:rPr lang="et-EE" sz="1200" dirty="0" smtClean="0">
                <a:solidFill>
                  <a:srgbClr val="0070C0"/>
                </a:solidFill>
              </a:rPr>
              <a:t>Central </a:t>
            </a:r>
            <a:r>
              <a:rPr lang="et-EE" sz="1200" dirty="0">
                <a:solidFill>
                  <a:srgbClr val="0070C0"/>
                </a:solidFill>
              </a:rPr>
              <a:t>and East European Studies (Erasmus Mundus</a:t>
            </a:r>
            <a:r>
              <a:rPr lang="et-EE" sz="1200" dirty="0" smtClean="0">
                <a:solidFill>
                  <a:srgbClr val="0070C0"/>
                </a:solidFill>
              </a:rPr>
              <a:t>)</a:t>
            </a:r>
          </a:p>
          <a:p>
            <a:pPr marL="0" lvl="0" indent="0">
              <a:buNone/>
            </a:pPr>
            <a:r>
              <a:rPr lang="et-EE" sz="1600" b="1" dirty="0" err="1" smtClean="0">
                <a:solidFill>
                  <a:schemeClr val="tx1">
                    <a:lumMod val="95000"/>
                    <a:lumOff val="5000"/>
                  </a:schemeClr>
                </a:solidFill>
              </a:rPr>
              <a:t>Humanities</a:t>
            </a:r>
            <a:endParaRPr lang="et-EE" sz="1600" b="1" dirty="0">
              <a:solidFill>
                <a:schemeClr val="tx1">
                  <a:lumMod val="95000"/>
                  <a:lumOff val="5000"/>
                </a:schemeClr>
              </a:solidFill>
            </a:endParaRPr>
          </a:p>
          <a:p>
            <a:r>
              <a:rPr lang="en-US" sz="1200" dirty="0">
                <a:solidFill>
                  <a:schemeClr val="tx1">
                    <a:lumMod val="95000"/>
                    <a:lumOff val="5000"/>
                  </a:schemeClr>
                </a:solidFill>
              </a:rPr>
              <a:t>Semiotics</a:t>
            </a:r>
          </a:p>
          <a:p>
            <a:r>
              <a:rPr lang="en-US" sz="1200" dirty="0">
                <a:solidFill>
                  <a:schemeClr val="tx1">
                    <a:lumMod val="95000"/>
                    <a:lumOff val="5000"/>
                  </a:schemeClr>
                </a:solidFill>
              </a:rPr>
              <a:t>Design and Development of Virtual Environments</a:t>
            </a:r>
          </a:p>
          <a:p>
            <a:r>
              <a:rPr lang="en-US" sz="1200" dirty="0">
                <a:solidFill>
                  <a:schemeClr val="accent6">
                    <a:lumMod val="25000"/>
                  </a:schemeClr>
                </a:solidFill>
              </a:rPr>
              <a:t>Sound Engineering Arts </a:t>
            </a:r>
            <a:r>
              <a:rPr lang="en-US" sz="1200" dirty="0" smtClean="0">
                <a:solidFill>
                  <a:schemeClr val="accent6">
                    <a:lumMod val="25000"/>
                  </a:schemeClr>
                </a:solidFill>
              </a:rPr>
              <a:t>(</a:t>
            </a:r>
            <a:r>
              <a:rPr lang="et-EE" sz="1200" dirty="0">
                <a:solidFill>
                  <a:schemeClr val="accent6">
                    <a:lumMod val="25000"/>
                  </a:schemeClr>
                </a:solidFill>
              </a:rPr>
              <a:t>with Tallinn University</a:t>
            </a:r>
            <a:r>
              <a:rPr lang="en-US" sz="1200" dirty="0" smtClean="0">
                <a:solidFill>
                  <a:schemeClr val="accent6">
                    <a:lumMod val="25000"/>
                  </a:schemeClr>
                </a:solidFill>
              </a:rPr>
              <a:t>)</a:t>
            </a:r>
            <a:endParaRPr lang="et-EE" sz="1200" dirty="0" smtClean="0">
              <a:solidFill>
                <a:schemeClr val="accent6">
                  <a:lumMod val="25000"/>
                </a:schemeClr>
              </a:solidFill>
            </a:endParaRPr>
          </a:p>
          <a:p>
            <a:pPr marL="0" indent="0">
              <a:buNone/>
            </a:pPr>
            <a:r>
              <a:rPr lang="et-EE" sz="1600" b="1" dirty="0">
                <a:solidFill>
                  <a:schemeClr val="tx1">
                    <a:lumMod val="95000"/>
                    <a:lumOff val="5000"/>
                  </a:schemeClr>
                </a:solidFill>
              </a:rPr>
              <a:t>Natural </a:t>
            </a:r>
            <a:r>
              <a:rPr lang="et-EE" sz="1600" b="1" dirty="0" err="1" smtClean="0">
                <a:solidFill>
                  <a:schemeClr val="tx1">
                    <a:lumMod val="95000"/>
                    <a:lumOff val="5000"/>
                  </a:schemeClr>
                </a:solidFill>
              </a:rPr>
              <a:t>Sciences</a:t>
            </a:r>
            <a:endParaRPr lang="et-EE" sz="1600" b="1" dirty="0" smtClean="0">
              <a:solidFill>
                <a:schemeClr val="tx1">
                  <a:lumMod val="95000"/>
                  <a:lumOff val="5000"/>
                </a:schemeClr>
              </a:solidFill>
            </a:endParaRPr>
          </a:p>
          <a:p>
            <a:r>
              <a:rPr lang="en-US" sz="1200" dirty="0" smtClean="0">
                <a:solidFill>
                  <a:schemeClr val="tx1">
                    <a:lumMod val="95000"/>
                    <a:lumOff val="5000"/>
                  </a:schemeClr>
                </a:solidFill>
              </a:rPr>
              <a:t>Financial </a:t>
            </a:r>
            <a:r>
              <a:rPr lang="en-US" sz="1200" dirty="0">
                <a:solidFill>
                  <a:schemeClr val="tx1">
                    <a:lumMod val="95000"/>
                    <a:lumOff val="5000"/>
                  </a:schemeClr>
                </a:solidFill>
              </a:rPr>
              <a:t>and Actuarial Mathematics</a:t>
            </a:r>
          </a:p>
          <a:p>
            <a:r>
              <a:rPr lang="en-US" sz="1200" dirty="0">
                <a:solidFill>
                  <a:schemeClr val="tx1">
                    <a:lumMod val="95000"/>
                    <a:lumOff val="5000"/>
                  </a:schemeClr>
                </a:solidFill>
              </a:rPr>
              <a:t>Applied Measurement Science</a:t>
            </a:r>
          </a:p>
          <a:p>
            <a:r>
              <a:rPr lang="en-US" sz="1200" dirty="0">
                <a:solidFill>
                  <a:schemeClr val="accent6">
                    <a:lumMod val="25000"/>
                  </a:schemeClr>
                </a:solidFill>
              </a:rPr>
              <a:t>Materials and Processes of Sustainable Energetics (with Tallinn U</a:t>
            </a:r>
            <a:r>
              <a:rPr lang="et-EE" sz="1200" dirty="0" err="1">
                <a:solidFill>
                  <a:schemeClr val="accent6">
                    <a:lumMod val="25000"/>
                  </a:schemeClr>
                </a:solidFill>
              </a:rPr>
              <a:t>niversity</a:t>
            </a:r>
            <a:r>
              <a:rPr lang="en-US" sz="1200" dirty="0">
                <a:solidFill>
                  <a:schemeClr val="accent6">
                    <a:lumMod val="25000"/>
                  </a:schemeClr>
                </a:solidFill>
              </a:rPr>
              <a:t> of Technology)</a:t>
            </a:r>
            <a:endParaRPr lang="et-EE" sz="1200" dirty="0">
              <a:solidFill>
                <a:schemeClr val="accent6">
                  <a:lumMod val="25000"/>
                </a:schemeClr>
              </a:solidFill>
            </a:endParaRPr>
          </a:p>
          <a:p>
            <a:r>
              <a:rPr lang="en-US" sz="1200" dirty="0" smtClean="0">
                <a:solidFill>
                  <a:schemeClr val="accent6">
                    <a:lumMod val="25000"/>
                  </a:schemeClr>
                </a:solidFill>
              </a:rPr>
              <a:t>Software </a:t>
            </a:r>
            <a:r>
              <a:rPr lang="en-US" sz="1200" dirty="0">
                <a:solidFill>
                  <a:schemeClr val="accent6">
                    <a:lumMod val="25000"/>
                  </a:schemeClr>
                </a:solidFill>
              </a:rPr>
              <a:t>Engineering (with Tallinn </a:t>
            </a:r>
            <a:r>
              <a:rPr lang="en-US" sz="1200" dirty="0" smtClean="0">
                <a:solidFill>
                  <a:schemeClr val="accent6">
                    <a:lumMod val="25000"/>
                  </a:schemeClr>
                </a:solidFill>
              </a:rPr>
              <a:t>U</a:t>
            </a:r>
            <a:r>
              <a:rPr lang="et-EE" sz="1200" dirty="0" smtClean="0">
                <a:solidFill>
                  <a:schemeClr val="accent6">
                    <a:lumMod val="25000"/>
                  </a:schemeClr>
                </a:solidFill>
              </a:rPr>
              <a:t>niversity</a:t>
            </a:r>
            <a:r>
              <a:rPr lang="en-US" sz="1200" dirty="0" smtClean="0">
                <a:solidFill>
                  <a:schemeClr val="accent6">
                    <a:lumMod val="25000"/>
                  </a:schemeClr>
                </a:solidFill>
              </a:rPr>
              <a:t> </a:t>
            </a:r>
            <a:r>
              <a:rPr lang="en-US" sz="1200" dirty="0">
                <a:solidFill>
                  <a:schemeClr val="accent6">
                    <a:lumMod val="25000"/>
                  </a:schemeClr>
                </a:solidFill>
              </a:rPr>
              <a:t>of Technology)      </a:t>
            </a:r>
          </a:p>
          <a:p>
            <a:r>
              <a:rPr lang="en-US" sz="1200" dirty="0">
                <a:solidFill>
                  <a:schemeClr val="accent6">
                    <a:lumMod val="25000"/>
                  </a:schemeClr>
                </a:solidFill>
              </a:rPr>
              <a:t>Cyber Security (with Tallinn </a:t>
            </a:r>
            <a:r>
              <a:rPr lang="en-US" sz="1200" dirty="0" smtClean="0">
                <a:solidFill>
                  <a:schemeClr val="accent6">
                    <a:lumMod val="25000"/>
                  </a:schemeClr>
                </a:solidFill>
              </a:rPr>
              <a:t>U</a:t>
            </a:r>
            <a:r>
              <a:rPr lang="et-EE" sz="1200" dirty="0" smtClean="0">
                <a:solidFill>
                  <a:schemeClr val="accent6">
                    <a:lumMod val="25000"/>
                  </a:schemeClr>
                </a:solidFill>
              </a:rPr>
              <a:t>niversity</a:t>
            </a:r>
            <a:r>
              <a:rPr lang="en-US" sz="1200" dirty="0" smtClean="0">
                <a:solidFill>
                  <a:schemeClr val="accent6">
                    <a:lumMod val="25000"/>
                  </a:schemeClr>
                </a:solidFill>
              </a:rPr>
              <a:t> </a:t>
            </a:r>
            <a:r>
              <a:rPr lang="en-US" sz="1200" dirty="0">
                <a:solidFill>
                  <a:schemeClr val="accent6">
                    <a:lumMod val="25000"/>
                  </a:schemeClr>
                </a:solidFill>
              </a:rPr>
              <a:t>of Technology)</a:t>
            </a:r>
          </a:p>
          <a:p>
            <a:r>
              <a:rPr lang="en-US" sz="1200" dirty="0" err="1">
                <a:solidFill>
                  <a:srgbClr val="0070C0"/>
                </a:solidFill>
              </a:rPr>
              <a:t>NordSecMob</a:t>
            </a:r>
            <a:r>
              <a:rPr lang="en-US" sz="1200" dirty="0">
                <a:solidFill>
                  <a:srgbClr val="0070C0"/>
                </a:solidFill>
              </a:rPr>
              <a:t>: Security &amp; Mobile Computing (Erasmus Mundus)</a:t>
            </a:r>
            <a:r>
              <a:rPr lang="en-US" sz="1200" b="1" dirty="0">
                <a:solidFill>
                  <a:srgbClr val="0070C0"/>
                </a:solidFill>
              </a:rPr>
              <a:t>		</a:t>
            </a:r>
            <a:endParaRPr lang="et-EE" sz="1200" dirty="0">
              <a:solidFill>
                <a:srgbClr val="0070C0"/>
              </a:solidFill>
            </a:endParaRPr>
          </a:p>
          <a:p>
            <a:pPr marL="0" indent="0">
              <a:buNone/>
            </a:pPr>
            <a:r>
              <a:rPr lang="et-EE" sz="1600" b="1" dirty="0" err="1" smtClean="0">
                <a:solidFill>
                  <a:schemeClr val="tx1">
                    <a:lumMod val="95000"/>
                    <a:lumOff val="5000"/>
                  </a:schemeClr>
                </a:solidFill>
              </a:rPr>
              <a:t>Medicine</a:t>
            </a:r>
            <a:r>
              <a:rPr lang="et-EE" sz="1600" b="1" dirty="0" smtClean="0">
                <a:solidFill>
                  <a:schemeClr val="tx1">
                    <a:lumMod val="95000"/>
                    <a:lumOff val="5000"/>
                  </a:schemeClr>
                </a:solidFill>
              </a:rPr>
              <a:t> </a:t>
            </a:r>
            <a:r>
              <a:rPr lang="et-EE" sz="1200" dirty="0" smtClean="0">
                <a:solidFill>
                  <a:schemeClr val="tx1">
                    <a:lumMod val="95000"/>
                    <a:lumOff val="5000"/>
                  </a:schemeClr>
                </a:solidFill>
              </a:rPr>
              <a:t>(6 </a:t>
            </a:r>
            <a:r>
              <a:rPr lang="et-EE" sz="1200" dirty="0" err="1" smtClean="0">
                <a:solidFill>
                  <a:schemeClr val="tx1">
                    <a:lumMod val="95000"/>
                    <a:lumOff val="5000"/>
                  </a:schemeClr>
                </a:solidFill>
              </a:rPr>
              <a:t>year</a:t>
            </a:r>
            <a:r>
              <a:rPr lang="et-EE" sz="1200" dirty="0" smtClean="0">
                <a:solidFill>
                  <a:schemeClr val="tx1">
                    <a:lumMod val="95000"/>
                    <a:lumOff val="5000"/>
                  </a:schemeClr>
                </a:solidFill>
              </a:rPr>
              <a:t> programme)</a:t>
            </a:r>
            <a:endParaRPr lang="et-EE" sz="1200" dirty="0">
              <a:solidFill>
                <a:schemeClr val="tx1">
                  <a:lumMod val="95000"/>
                  <a:lumOff val="5000"/>
                </a:schemeClr>
              </a:solidFill>
            </a:endParaRPr>
          </a:p>
          <a:p>
            <a:endParaRPr lang="et-EE" sz="1200" dirty="0">
              <a:solidFill>
                <a:schemeClr val="tx1">
                  <a:lumMod val="95000"/>
                  <a:lumOff val="5000"/>
                </a:schemeClr>
              </a:solidFill>
            </a:endParaRPr>
          </a:p>
        </p:txBody>
      </p:sp>
      <p:pic>
        <p:nvPicPr>
          <p:cNvPr id="3075" name="Picture 3" descr="V:\pärt\2013\JAAN\images\tudengi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1999" y="1916832"/>
            <a:ext cx="4800535" cy="36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4525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500"/>
                                        <p:tgtEl>
                                          <p:spTgt spid="7">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Effect transition="in" filter="fade">
                                      <p:cBhvr>
                                        <p:cTn id="25" dur="500"/>
                                        <p:tgtEl>
                                          <p:spTgt spid="7">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xEl>
                                              <p:pRg st="7" end="7"/>
                                            </p:txEl>
                                          </p:spTgt>
                                        </p:tgtEl>
                                        <p:attrNameLst>
                                          <p:attrName>style.visibility</p:attrName>
                                        </p:attrNameLst>
                                      </p:cBhvr>
                                      <p:to>
                                        <p:strVal val="visible"/>
                                      </p:to>
                                    </p:set>
                                    <p:animEffect transition="in" filter="fade">
                                      <p:cBhvr>
                                        <p:cTn id="28" dur="500"/>
                                        <p:tgtEl>
                                          <p:spTgt spid="7">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animEffect transition="in" filter="fade">
                                      <p:cBhvr>
                                        <p:cTn id="31" dur="500"/>
                                        <p:tgtEl>
                                          <p:spTgt spid="7">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xEl>
                                              <p:pRg st="9" end="9"/>
                                            </p:txEl>
                                          </p:spTgt>
                                        </p:tgtEl>
                                        <p:attrNameLst>
                                          <p:attrName>style.visibility</p:attrName>
                                        </p:attrNameLst>
                                      </p:cBhvr>
                                      <p:to>
                                        <p:strVal val="visible"/>
                                      </p:to>
                                    </p:set>
                                    <p:animEffect transition="in" filter="fade">
                                      <p:cBhvr>
                                        <p:cTn id="36" dur="500"/>
                                        <p:tgtEl>
                                          <p:spTgt spid="7">
                                            <p:txEl>
                                              <p:pRg st="9" end="9"/>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
                                            <p:txEl>
                                              <p:pRg st="10" end="10"/>
                                            </p:txEl>
                                          </p:spTgt>
                                        </p:tgtEl>
                                        <p:attrNameLst>
                                          <p:attrName>style.visibility</p:attrName>
                                        </p:attrNameLst>
                                      </p:cBhvr>
                                      <p:to>
                                        <p:strVal val="visible"/>
                                      </p:to>
                                    </p:set>
                                    <p:animEffect transition="in" filter="fade">
                                      <p:cBhvr>
                                        <p:cTn id="39" dur="500"/>
                                        <p:tgtEl>
                                          <p:spTgt spid="7">
                                            <p:txEl>
                                              <p:pRg st="10" end="1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
                                            <p:txEl>
                                              <p:pRg st="11" end="11"/>
                                            </p:txEl>
                                          </p:spTgt>
                                        </p:tgtEl>
                                        <p:attrNameLst>
                                          <p:attrName>style.visibility</p:attrName>
                                        </p:attrNameLst>
                                      </p:cBhvr>
                                      <p:to>
                                        <p:strVal val="visible"/>
                                      </p:to>
                                    </p:set>
                                    <p:animEffect transition="in" filter="fade">
                                      <p:cBhvr>
                                        <p:cTn id="42" dur="500"/>
                                        <p:tgtEl>
                                          <p:spTgt spid="7">
                                            <p:txEl>
                                              <p:pRg st="11" end="11"/>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
                                            <p:txEl>
                                              <p:pRg st="12" end="12"/>
                                            </p:txEl>
                                          </p:spTgt>
                                        </p:tgtEl>
                                        <p:attrNameLst>
                                          <p:attrName>style.visibility</p:attrName>
                                        </p:attrNameLst>
                                      </p:cBhvr>
                                      <p:to>
                                        <p:strVal val="visible"/>
                                      </p:to>
                                    </p:set>
                                    <p:animEffect transition="in" filter="fade">
                                      <p:cBhvr>
                                        <p:cTn id="45" dur="500"/>
                                        <p:tgtEl>
                                          <p:spTgt spid="7">
                                            <p:txEl>
                                              <p:pRg st="12" end="1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xEl>
                                              <p:pRg st="13" end="13"/>
                                            </p:txEl>
                                          </p:spTgt>
                                        </p:tgtEl>
                                        <p:attrNameLst>
                                          <p:attrName>style.visibility</p:attrName>
                                        </p:attrNameLst>
                                      </p:cBhvr>
                                      <p:to>
                                        <p:strVal val="visible"/>
                                      </p:to>
                                    </p:set>
                                    <p:animEffect transition="in" filter="fade">
                                      <p:cBhvr>
                                        <p:cTn id="50" dur="500"/>
                                        <p:tgtEl>
                                          <p:spTgt spid="7">
                                            <p:txEl>
                                              <p:pRg st="13" end="13"/>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
                                            <p:txEl>
                                              <p:pRg st="14" end="14"/>
                                            </p:txEl>
                                          </p:spTgt>
                                        </p:tgtEl>
                                        <p:attrNameLst>
                                          <p:attrName>style.visibility</p:attrName>
                                        </p:attrNameLst>
                                      </p:cBhvr>
                                      <p:to>
                                        <p:strVal val="visible"/>
                                      </p:to>
                                    </p:set>
                                    <p:animEffect transition="in" filter="fade">
                                      <p:cBhvr>
                                        <p:cTn id="53" dur="500"/>
                                        <p:tgtEl>
                                          <p:spTgt spid="7">
                                            <p:txEl>
                                              <p:pRg st="14" end="14"/>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7">
                                            <p:txEl>
                                              <p:pRg st="15" end="15"/>
                                            </p:txEl>
                                          </p:spTgt>
                                        </p:tgtEl>
                                        <p:attrNameLst>
                                          <p:attrName>style.visibility</p:attrName>
                                        </p:attrNameLst>
                                      </p:cBhvr>
                                      <p:to>
                                        <p:strVal val="visible"/>
                                      </p:to>
                                    </p:set>
                                    <p:animEffect transition="in" filter="fade">
                                      <p:cBhvr>
                                        <p:cTn id="56" dur="500"/>
                                        <p:tgtEl>
                                          <p:spTgt spid="7">
                                            <p:txEl>
                                              <p:pRg st="15" end="15"/>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7">
                                            <p:txEl>
                                              <p:pRg st="16" end="16"/>
                                            </p:txEl>
                                          </p:spTgt>
                                        </p:tgtEl>
                                        <p:attrNameLst>
                                          <p:attrName>style.visibility</p:attrName>
                                        </p:attrNameLst>
                                      </p:cBhvr>
                                      <p:to>
                                        <p:strVal val="visible"/>
                                      </p:to>
                                    </p:set>
                                    <p:animEffect transition="in" filter="fade">
                                      <p:cBhvr>
                                        <p:cTn id="59" dur="500"/>
                                        <p:tgtEl>
                                          <p:spTgt spid="7">
                                            <p:txEl>
                                              <p:pRg st="16" end="16"/>
                                            </p:tx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7">
                                            <p:txEl>
                                              <p:pRg st="17" end="17"/>
                                            </p:txEl>
                                          </p:spTgt>
                                        </p:tgtEl>
                                        <p:attrNameLst>
                                          <p:attrName>style.visibility</p:attrName>
                                        </p:attrNameLst>
                                      </p:cBhvr>
                                      <p:to>
                                        <p:strVal val="visible"/>
                                      </p:to>
                                    </p:set>
                                    <p:animEffect transition="in" filter="fade">
                                      <p:cBhvr>
                                        <p:cTn id="62" dur="500"/>
                                        <p:tgtEl>
                                          <p:spTgt spid="7">
                                            <p:txEl>
                                              <p:pRg st="17" end="17"/>
                                            </p:tx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7">
                                            <p:txEl>
                                              <p:pRg st="18" end="18"/>
                                            </p:txEl>
                                          </p:spTgt>
                                        </p:tgtEl>
                                        <p:attrNameLst>
                                          <p:attrName>style.visibility</p:attrName>
                                        </p:attrNameLst>
                                      </p:cBhvr>
                                      <p:to>
                                        <p:strVal val="visible"/>
                                      </p:to>
                                    </p:set>
                                    <p:animEffect transition="in" filter="fade">
                                      <p:cBhvr>
                                        <p:cTn id="65" dur="500"/>
                                        <p:tgtEl>
                                          <p:spTgt spid="7">
                                            <p:txEl>
                                              <p:pRg st="18" end="18"/>
                                            </p:tx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7">
                                            <p:txEl>
                                              <p:pRg st="19" end="19"/>
                                            </p:txEl>
                                          </p:spTgt>
                                        </p:tgtEl>
                                        <p:attrNameLst>
                                          <p:attrName>style.visibility</p:attrName>
                                        </p:attrNameLst>
                                      </p:cBhvr>
                                      <p:to>
                                        <p:strVal val="visible"/>
                                      </p:to>
                                    </p:set>
                                    <p:animEffect transition="in" filter="fade">
                                      <p:cBhvr>
                                        <p:cTn id="68" dur="500"/>
                                        <p:tgtEl>
                                          <p:spTgt spid="7">
                                            <p:txEl>
                                              <p:pRg st="19" end="19"/>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7">
                                            <p:txEl>
                                              <p:pRg st="20" end="20"/>
                                            </p:txEl>
                                          </p:spTgt>
                                        </p:tgtEl>
                                        <p:attrNameLst>
                                          <p:attrName>style.visibility</p:attrName>
                                        </p:attrNameLst>
                                      </p:cBhvr>
                                      <p:to>
                                        <p:strVal val="visible"/>
                                      </p:to>
                                    </p:set>
                                    <p:animEffect transition="in" filter="fade">
                                      <p:cBhvr>
                                        <p:cTn id="73" dur="500"/>
                                        <p:tgtEl>
                                          <p:spTgt spid="7">
                                            <p:txEl>
                                              <p:pRg st="20" end="2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a:ea typeface="ＭＳ Ｐゴシック" pitchFamily="34" charset="-128"/>
              </a:rPr>
              <a:t>Student </a:t>
            </a:r>
            <a:r>
              <a:rPr lang="et-EE" dirty="0" smtClean="0">
                <a:ea typeface="ＭＳ Ｐゴシック" pitchFamily="34" charset="-128"/>
              </a:rPr>
              <a:t>Life: 20% of </a:t>
            </a:r>
            <a:r>
              <a:rPr lang="et-EE" dirty="0" err="1" smtClean="0">
                <a:ea typeface="ＭＳ Ｐゴシック" pitchFamily="34" charset="-128"/>
              </a:rPr>
              <a:t>Tartu’s</a:t>
            </a:r>
            <a:r>
              <a:rPr lang="et-EE" dirty="0" smtClean="0">
                <a:ea typeface="ＭＳ Ｐゴシック" pitchFamily="34" charset="-128"/>
              </a:rPr>
              <a:t> </a:t>
            </a:r>
            <a:r>
              <a:rPr lang="et-EE" dirty="0" err="1" smtClean="0">
                <a:ea typeface="ＭＳ Ｐゴシック" pitchFamily="34" charset="-128"/>
              </a:rPr>
              <a:t>Population</a:t>
            </a:r>
            <a:endParaRPr lang="et-EE" dirty="0"/>
          </a:p>
        </p:txBody>
      </p:sp>
      <p:sp>
        <p:nvSpPr>
          <p:cNvPr id="4" name="Content Placeholder 3"/>
          <p:cNvSpPr>
            <a:spLocks noGrp="1"/>
          </p:cNvSpPr>
          <p:nvPr>
            <p:ph idx="1"/>
          </p:nvPr>
        </p:nvSpPr>
        <p:spPr/>
        <p:txBody>
          <a:bodyPr/>
          <a:lstStyle/>
          <a:p>
            <a:pPr marL="0" indent="0">
              <a:buNone/>
            </a:pPr>
            <a:r>
              <a:rPr lang="et-EE" sz="2000" b="1" dirty="0"/>
              <a:t>Student </a:t>
            </a:r>
            <a:r>
              <a:rPr lang="et-EE" sz="2000" b="1" dirty="0" smtClean="0"/>
              <a:t>organisations</a:t>
            </a:r>
          </a:p>
          <a:p>
            <a:r>
              <a:rPr lang="et-EE" sz="2000" dirty="0" smtClean="0"/>
              <a:t>Erasmus </a:t>
            </a:r>
            <a:r>
              <a:rPr lang="et-EE" sz="2000" dirty="0"/>
              <a:t>Student Network, </a:t>
            </a:r>
            <a:r>
              <a:rPr lang="et-EE" sz="2000" dirty="0" smtClean="0"/>
              <a:t>AIESEC</a:t>
            </a:r>
            <a:r>
              <a:rPr lang="en-US" sz="2000" dirty="0" smtClean="0"/>
              <a:t>, </a:t>
            </a:r>
          </a:p>
          <a:p>
            <a:pPr marL="0" indent="0">
              <a:buNone/>
            </a:pPr>
            <a:r>
              <a:rPr lang="en-US" sz="2000" dirty="0"/>
              <a:t> </a:t>
            </a:r>
            <a:r>
              <a:rPr lang="en-US" sz="2000" dirty="0" smtClean="0"/>
              <a:t>     AEGEE</a:t>
            </a:r>
            <a:endParaRPr lang="et-EE" sz="2000" dirty="0" smtClean="0"/>
          </a:p>
          <a:p>
            <a:endParaRPr lang="et-EE" sz="2000" dirty="0" smtClean="0"/>
          </a:p>
          <a:p>
            <a:pPr marL="0" indent="0">
              <a:buNone/>
            </a:pPr>
            <a:r>
              <a:rPr lang="et-EE" sz="2000" b="1" dirty="0" smtClean="0"/>
              <a:t>Leisure</a:t>
            </a:r>
          </a:p>
          <a:p>
            <a:r>
              <a:rPr lang="en-US" sz="2000" dirty="0"/>
              <a:t>Autumn &amp; Spring Student Days</a:t>
            </a:r>
          </a:p>
          <a:p>
            <a:r>
              <a:rPr lang="en-US" sz="2000" dirty="0"/>
              <a:t>UT Academic Sports Club</a:t>
            </a:r>
          </a:p>
          <a:p>
            <a:r>
              <a:rPr lang="en-US" sz="2000" dirty="0"/>
              <a:t>Choirs, student theatre, symphony </a:t>
            </a:r>
            <a:r>
              <a:rPr lang="en-US" sz="2000" dirty="0" smtClean="0"/>
              <a:t>orchestra</a:t>
            </a:r>
            <a:endParaRPr lang="en-US" sz="2000" dirty="0"/>
          </a:p>
        </p:txBody>
      </p:sp>
      <p:pic>
        <p:nvPicPr>
          <p:cNvPr id="2052" name="Picture 4" descr="C:\Users\Atticus\Desktop\map\tudeni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3828050"/>
            <a:ext cx="2741048" cy="205578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tticus\Desktop\map\viiull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794" y="4507586"/>
            <a:ext cx="3015153" cy="226136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chanadir\Desktop\UT130704AT05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4212" y="4534446"/>
            <a:ext cx="3165980" cy="210840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chanadir\Desktop\216362_223924087732123_581486820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120" y="1700808"/>
            <a:ext cx="3030649"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1660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500"/>
                                        <p:tgtEl>
                                          <p:spTgt spid="4">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500"/>
                                        <p:tgtEl>
                                          <p:spTgt spid="4">
                                            <p:txEl>
                                              <p:pRg st="7" end="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053"/>
                                        </p:tgtEl>
                                        <p:attrNameLst>
                                          <p:attrName>style.visibility</p:attrName>
                                        </p:attrNameLst>
                                      </p:cBhvr>
                                      <p:to>
                                        <p:strVal val="visible"/>
                                      </p:to>
                                    </p:set>
                                    <p:animEffect transition="in" filter="fade">
                                      <p:cBhvr>
                                        <p:cTn id="40"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smtClean="0"/>
              <a:t>Estonia</a:t>
            </a:r>
            <a:endParaRPr lang="et-EE" dirty="0"/>
          </a:p>
        </p:txBody>
      </p:sp>
      <p:pic>
        <p:nvPicPr>
          <p:cNvPr id="4098" name="Picture 2" descr="V:\pärt\2013\JAAN\images\kaart-uu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183" y="836712"/>
            <a:ext cx="8602583" cy="6451937"/>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144016" y="4797152"/>
            <a:ext cx="7452320" cy="1628800"/>
          </a:xfrm>
          <a:prstGeom prst="rect">
            <a:avLst/>
          </a:prstGeom>
          <a:solidFill>
            <a:srgbClr val="F8F8F8">
              <a:alpha val="80000"/>
            </a:srgbClr>
          </a:solidFill>
        </p:spPr>
        <p:txBody>
          <a:bodyPr anchor="ctr"/>
          <a:lstStyle>
            <a:lvl1pPr marL="342900" indent="-342900" algn="l" rtl="0" eaLnBrk="0" fontAlgn="base" hangingPunct="0">
              <a:spcBef>
                <a:spcPct val="20000"/>
              </a:spcBef>
              <a:spcAft>
                <a:spcPct val="0"/>
              </a:spcAft>
              <a:buChar char="•"/>
              <a:defRPr sz="2400">
                <a:solidFill>
                  <a:srgbClr val="4D4D4D"/>
                </a:solidFill>
                <a:latin typeface="Ubuntu" pitchFamily="34" charset="0"/>
                <a:ea typeface="ＭＳ Ｐゴシック" charset="0"/>
                <a:cs typeface="Ubuntu" pitchFamily="34" charset="0"/>
              </a:defRPr>
            </a:lvl1pPr>
            <a:lvl2pPr marL="742950" indent="-285750" algn="l" rtl="0" eaLnBrk="0" fontAlgn="base" hangingPunct="0">
              <a:spcBef>
                <a:spcPct val="20000"/>
              </a:spcBef>
              <a:spcAft>
                <a:spcPct val="0"/>
              </a:spcAft>
              <a:buChar char="–"/>
              <a:defRPr sz="2400">
                <a:solidFill>
                  <a:srgbClr val="4D4D4D"/>
                </a:solidFill>
                <a:latin typeface="Ubuntu" pitchFamily="34" charset="0"/>
                <a:ea typeface="ＭＳ Ｐゴシック" charset="0"/>
                <a:cs typeface="Ubuntu" pitchFamily="34" charset="0"/>
              </a:defRPr>
            </a:lvl2pPr>
            <a:lvl3pPr marL="1143000" indent="-228600" algn="l" rtl="0" eaLnBrk="0" fontAlgn="base" hangingPunct="0">
              <a:spcBef>
                <a:spcPct val="20000"/>
              </a:spcBef>
              <a:spcAft>
                <a:spcPct val="0"/>
              </a:spcAft>
              <a:buChar char="•"/>
              <a:defRPr sz="2400">
                <a:solidFill>
                  <a:srgbClr val="4D4D4D"/>
                </a:solidFill>
                <a:latin typeface="Ubuntu" pitchFamily="34" charset="0"/>
                <a:ea typeface="ＭＳ Ｐゴシック" charset="0"/>
                <a:cs typeface="Ubuntu" pitchFamily="34" charset="0"/>
              </a:defRPr>
            </a:lvl3pPr>
            <a:lvl4pPr marL="1600200" indent="-228600" algn="l" rtl="0" eaLnBrk="0" fontAlgn="base" hangingPunct="0">
              <a:spcBef>
                <a:spcPct val="20000"/>
              </a:spcBef>
              <a:spcAft>
                <a:spcPct val="0"/>
              </a:spcAft>
              <a:buChar char="–"/>
              <a:defRPr sz="2400">
                <a:solidFill>
                  <a:srgbClr val="4D4D4D"/>
                </a:solidFill>
                <a:latin typeface="Ubuntu" pitchFamily="34" charset="0"/>
                <a:ea typeface="ＭＳ Ｐゴシック" charset="0"/>
                <a:cs typeface="Ubuntu" pitchFamily="34" charset="0"/>
              </a:defRPr>
            </a:lvl4pPr>
            <a:lvl5pPr marL="2057400" indent="-228600" algn="l" rtl="0" eaLnBrk="0" fontAlgn="base" hangingPunct="0">
              <a:spcBef>
                <a:spcPct val="20000"/>
              </a:spcBef>
              <a:spcAft>
                <a:spcPct val="0"/>
              </a:spcAft>
              <a:buChar char="»"/>
              <a:defRPr sz="2400">
                <a:solidFill>
                  <a:srgbClr val="4D4D4D"/>
                </a:solidFill>
                <a:latin typeface="Ubuntu" pitchFamily="34" charset="0"/>
                <a:ea typeface="ＭＳ Ｐゴシック" charset="0"/>
                <a:cs typeface="Ubuntu" pitchFamily="34" charset="0"/>
              </a:defRPr>
            </a:lvl5pPr>
            <a:lvl6pPr marL="2514600" indent="-228600" algn="l" rtl="0" fontAlgn="base">
              <a:spcBef>
                <a:spcPct val="20000"/>
              </a:spcBef>
              <a:spcAft>
                <a:spcPct val="0"/>
              </a:spcAft>
              <a:buChar char="»"/>
              <a:defRPr sz="2000">
                <a:solidFill>
                  <a:srgbClr val="4D4D4D"/>
                </a:solidFill>
                <a:latin typeface="+mn-lt"/>
              </a:defRPr>
            </a:lvl6pPr>
            <a:lvl7pPr marL="2971800" indent="-228600" algn="l" rtl="0" fontAlgn="base">
              <a:spcBef>
                <a:spcPct val="20000"/>
              </a:spcBef>
              <a:spcAft>
                <a:spcPct val="0"/>
              </a:spcAft>
              <a:buChar char="»"/>
              <a:defRPr sz="2000">
                <a:solidFill>
                  <a:srgbClr val="4D4D4D"/>
                </a:solidFill>
                <a:latin typeface="+mn-lt"/>
              </a:defRPr>
            </a:lvl7pPr>
            <a:lvl8pPr marL="3429000" indent="-228600" algn="l" rtl="0" fontAlgn="base">
              <a:spcBef>
                <a:spcPct val="20000"/>
              </a:spcBef>
              <a:spcAft>
                <a:spcPct val="0"/>
              </a:spcAft>
              <a:buChar char="»"/>
              <a:defRPr sz="2000">
                <a:solidFill>
                  <a:srgbClr val="4D4D4D"/>
                </a:solidFill>
                <a:latin typeface="+mn-lt"/>
              </a:defRPr>
            </a:lvl8pPr>
            <a:lvl9pPr marL="3886200" indent="-228600" algn="l" rtl="0" fontAlgn="base">
              <a:spcBef>
                <a:spcPct val="20000"/>
              </a:spcBef>
              <a:spcAft>
                <a:spcPct val="0"/>
              </a:spcAft>
              <a:buChar char="»"/>
              <a:defRPr sz="2000">
                <a:solidFill>
                  <a:srgbClr val="4D4D4D"/>
                </a:solidFill>
                <a:latin typeface="+mn-lt"/>
              </a:defRPr>
            </a:lvl9pPr>
          </a:lstStyle>
          <a:p>
            <a:pPr marL="0" indent="0" algn="ctr">
              <a:buNone/>
            </a:pPr>
            <a:r>
              <a:rPr lang="en-US" kern="0" dirty="0"/>
              <a:t>EU member since 2004</a:t>
            </a:r>
          </a:p>
          <a:p>
            <a:pPr marL="0" indent="0" algn="ctr">
              <a:buNone/>
            </a:pPr>
            <a:r>
              <a:rPr lang="en-US" kern="0" dirty="0"/>
              <a:t>Schengen Treaty since 2007</a:t>
            </a:r>
          </a:p>
          <a:p>
            <a:pPr marL="0" indent="0" algn="ctr">
              <a:buNone/>
            </a:pPr>
            <a:r>
              <a:rPr lang="en-US" kern="0" dirty="0"/>
              <a:t>Euro</a:t>
            </a:r>
            <a:r>
              <a:rPr lang="et-EE" kern="0" dirty="0"/>
              <a:t> </a:t>
            </a:r>
            <a:r>
              <a:rPr lang="et-EE" kern="0" dirty="0" err="1"/>
              <a:t>as</a:t>
            </a:r>
            <a:r>
              <a:rPr lang="et-EE" kern="0" dirty="0"/>
              <a:t> </a:t>
            </a:r>
            <a:r>
              <a:rPr lang="et-EE" kern="0" dirty="0" err="1"/>
              <a:t>currency</a:t>
            </a:r>
            <a:r>
              <a:rPr lang="et-EE" kern="0" dirty="0"/>
              <a:t> </a:t>
            </a:r>
            <a:r>
              <a:rPr lang="et-EE" kern="0" dirty="0" err="1"/>
              <a:t>since</a:t>
            </a:r>
            <a:r>
              <a:rPr lang="et-EE" kern="0" dirty="0"/>
              <a:t> 2011</a:t>
            </a:r>
            <a:endParaRPr lang="en-US" kern="0" dirty="0"/>
          </a:p>
        </p:txBody>
      </p:sp>
      <p:pic>
        <p:nvPicPr>
          <p:cNvPr id="7" name="Picture 2" descr="V:\pärt\2013\JAAN\images\esttoniad-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822" y="-637944"/>
            <a:ext cx="8145610" cy="8084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6271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bg/>
                                          </p:spTgt>
                                        </p:tgtEl>
                                        <p:attrNameLst>
                                          <p:attrName>style.visibility</p:attrName>
                                        </p:attrNameLst>
                                      </p:cBhvr>
                                      <p:to>
                                        <p:strVal val="visible"/>
                                      </p:to>
                                    </p:set>
                                    <p:animEffect transition="in" filter="fade">
                                      <p:cBhvr>
                                        <p:cTn id="12" dur="500"/>
                                        <p:tgtEl>
                                          <p:spTgt spid="9">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fade">
                                      <p:cBhvr>
                                        <p:cTn id="18" dur="500"/>
                                        <p:tgtEl>
                                          <p:spTgt spid="9">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07904" y="3429000"/>
            <a:ext cx="7772400" cy="650503"/>
          </a:xfrm>
        </p:spPr>
        <p:txBody>
          <a:bodyPr/>
          <a:lstStyle/>
          <a:p>
            <a:r>
              <a:rPr lang="et-EE" dirty="0" smtClean="0"/>
              <a:t>THANK YOU!</a:t>
            </a:r>
            <a:endParaRPr lang="et-EE" dirty="0"/>
          </a:p>
        </p:txBody>
      </p:sp>
      <p:sp>
        <p:nvSpPr>
          <p:cNvPr id="3" name="Subtitle 2"/>
          <p:cNvSpPr>
            <a:spLocks noGrp="1"/>
          </p:cNvSpPr>
          <p:nvPr>
            <p:ph type="subTitle" idx="1"/>
          </p:nvPr>
        </p:nvSpPr>
        <p:spPr>
          <a:xfrm>
            <a:off x="3784376" y="4149080"/>
            <a:ext cx="7772400" cy="1800200"/>
          </a:xfrm>
        </p:spPr>
        <p:txBody>
          <a:bodyPr/>
          <a:lstStyle/>
          <a:p>
            <a:r>
              <a:rPr lang="et-EE" dirty="0" err="1" smtClean="0"/>
              <a:t>Contact</a:t>
            </a:r>
            <a:r>
              <a:rPr lang="et-EE" dirty="0" smtClean="0"/>
              <a:t> </a:t>
            </a:r>
            <a:r>
              <a:rPr lang="et-EE" dirty="0" err="1" smtClean="0"/>
              <a:t>us</a:t>
            </a:r>
            <a:r>
              <a:rPr lang="et-EE" dirty="0" smtClean="0"/>
              <a:t>: </a:t>
            </a:r>
          </a:p>
          <a:p>
            <a:r>
              <a:rPr lang="et-EE" dirty="0" smtClean="0"/>
              <a:t>Marketing and </a:t>
            </a:r>
            <a:r>
              <a:rPr lang="en-US" dirty="0" smtClean="0"/>
              <a:t>C</a:t>
            </a:r>
            <a:r>
              <a:rPr lang="et-EE" dirty="0" err="1" smtClean="0"/>
              <a:t>ommunication</a:t>
            </a:r>
            <a:r>
              <a:rPr lang="et-EE" dirty="0" smtClean="0"/>
              <a:t> </a:t>
            </a:r>
            <a:r>
              <a:rPr lang="en-US" dirty="0" smtClean="0"/>
              <a:t>O</a:t>
            </a:r>
            <a:r>
              <a:rPr lang="et-EE" dirty="0" err="1" smtClean="0"/>
              <a:t>ffice</a:t>
            </a:r>
            <a:endParaRPr lang="et-EE" dirty="0" smtClean="0"/>
          </a:p>
          <a:p>
            <a:r>
              <a:rPr lang="et-EE" dirty="0" smtClean="0"/>
              <a:t>Ülikooli 18 Tartu</a:t>
            </a:r>
          </a:p>
          <a:p>
            <a:r>
              <a:rPr lang="et-EE" dirty="0" smtClean="0">
                <a:hlinkClick r:id="rId2"/>
              </a:rPr>
              <a:t>studyinfo@ut.ee</a:t>
            </a:r>
            <a:endParaRPr lang="en-US" dirty="0" smtClean="0"/>
          </a:p>
          <a:p>
            <a:r>
              <a:rPr lang="en-US" dirty="0" smtClean="0">
                <a:hlinkClick r:id="rId3"/>
              </a:rPr>
              <a:t>www.ut.ee/ask</a:t>
            </a:r>
            <a:r>
              <a:rPr lang="en-US" dirty="0" smtClean="0"/>
              <a:t> </a:t>
            </a:r>
            <a:endParaRPr lang="et-EE" dirty="0"/>
          </a:p>
        </p:txBody>
      </p:sp>
    </p:spTree>
    <p:extLst>
      <p:ext uri="{BB962C8B-B14F-4D97-AF65-F5344CB8AC3E}">
        <p14:creationId xmlns:p14="http://schemas.microsoft.com/office/powerpoint/2010/main" val="407332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t-EE" dirty="0" smtClean="0"/>
              <a:t>History</a:t>
            </a:r>
            <a:endParaRPr lang="et-EE" dirty="0"/>
          </a:p>
        </p:txBody>
      </p:sp>
      <p:sp>
        <p:nvSpPr>
          <p:cNvPr id="3" name="Subtitle 2"/>
          <p:cNvSpPr>
            <a:spLocks noGrp="1"/>
          </p:cNvSpPr>
          <p:nvPr>
            <p:ph type="subTitle" idx="1"/>
          </p:nvPr>
        </p:nvSpPr>
        <p:spPr/>
        <p:txBody>
          <a:bodyPr/>
          <a:lstStyle/>
          <a:p>
            <a:r>
              <a:rPr lang="et-EE" dirty="0">
                <a:solidFill>
                  <a:schemeClr val="tx1"/>
                </a:solidFill>
                <a:ea typeface="ＭＳ Ｐゴシック" pitchFamily="34" charset="-128"/>
              </a:rPr>
              <a:t>Academic excellence since 1632</a:t>
            </a:r>
            <a:endParaRPr lang="et-EE" dirty="0"/>
          </a:p>
        </p:txBody>
      </p:sp>
      <p:pic>
        <p:nvPicPr>
          <p:cNvPr id="2050" name="Picture 2" descr="V:\pärt\2013\JAAN\images\peahoone-pisik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608" y="-294864"/>
            <a:ext cx="4252414" cy="7238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2715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V:\pärt\2013\JAAN\images\aukir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6189" y="2348880"/>
            <a:ext cx="3264363" cy="2448272"/>
          </a:xfrm>
          <a:prstGeom prst="rect">
            <a:avLst/>
          </a:prstGeom>
          <a:noFill/>
          <a:extLst>
            <a:ext uri="{909E8E84-426E-40DD-AFC4-6F175D3DCCD1}">
              <a14:hiddenFill xmlns:a14="http://schemas.microsoft.com/office/drawing/2010/main">
                <a:solidFill>
                  <a:srgbClr val="FFFFFF"/>
                </a:solidFill>
              </a14:hiddenFill>
            </a:ext>
          </a:extLst>
        </p:spPr>
      </p:pic>
      <p:sp>
        <p:nvSpPr>
          <p:cNvPr id="9220" name="Rectangle 4"/>
          <p:cNvSpPr>
            <a:spLocks noChangeArrowheads="1"/>
          </p:cNvSpPr>
          <p:nvPr/>
        </p:nvSpPr>
        <p:spPr bwMode="auto">
          <a:xfrm>
            <a:off x="1116013" y="1484313"/>
            <a:ext cx="6629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4800">
              <a:solidFill>
                <a:srgbClr val="203F8C"/>
              </a:solidFill>
              <a:latin typeface="Times New Roman" pitchFamily="18" charset="0"/>
              <a:cs typeface="Times New Roman" pitchFamily="18" charset="0"/>
            </a:endParaRPr>
          </a:p>
        </p:txBody>
      </p:sp>
      <p:sp>
        <p:nvSpPr>
          <p:cNvPr id="9221" name="Rectangle 5"/>
          <p:cNvSpPr>
            <a:spLocks noChangeArrowheads="1"/>
          </p:cNvSpPr>
          <p:nvPr/>
        </p:nvSpPr>
        <p:spPr bwMode="auto">
          <a:xfrm>
            <a:off x="179388" y="5661025"/>
            <a:ext cx="8964612"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lnSpc>
                <a:spcPct val="105000"/>
              </a:lnSpc>
            </a:pPr>
            <a:endParaRPr lang="en-US" sz="2400" i="1">
              <a:solidFill>
                <a:srgbClr val="203F8C"/>
              </a:solidFill>
              <a:latin typeface="Times New Roman" pitchFamily="18" charset="0"/>
              <a:cs typeface="Times New Roman" pitchFamily="18" charset="0"/>
            </a:endParaRPr>
          </a:p>
        </p:txBody>
      </p:sp>
      <p:sp>
        <p:nvSpPr>
          <p:cNvPr id="2" name="Title 1"/>
          <p:cNvSpPr>
            <a:spLocks noGrp="1"/>
          </p:cNvSpPr>
          <p:nvPr>
            <p:ph type="title"/>
          </p:nvPr>
        </p:nvSpPr>
        <p:spPr/>
        <p:txBody>
          <a:bodyPr/>
          <a:lstStyle/>
          <a:p>
            <a:r>
              <a:rPr lang="et-EE" smtClean="0"/>
              <a:t>Milestones</a:t>
            </a:r>
            <a:endParaRPr lang="et-EE" dirty="0"/>
          </a:p>
        </p:txBody>
      </p:sp>
      <p:sp>
        <p:nvSpPr>
          <p:cNvPr id="8" name="Content Placeholder 7"/>
          <p:cNvSpPr>
            <a:spLocks noGrp="1"/>
          </p:cNvSpPr>
          <p:nvPr>
            <p:ph idx="1"/>
          </p:nvPr>
        </p:nvSpPr>
        <p:spPr>
          <a:xfrm>
            <a:off x="685800" y="1628800"/>
            <a:ext cx="5686400" cy="4464496"/>
          </a:xfrm>
        </p:spPr>
        <p:txBody>
          <a:bodyPr/>
          <a:lstStyle/>
          <a:p>
            <a:r>
              <a:rPr lang="en-US" sz="2200" dirty="0"/>
              <a:t>1632: founded by Swedish King </a:t>
            </a:r>
            <a:r>
              <a:rPr lang="en-US" sz="2200" dirty="0" err="1"/>
              <a:t>Gustavus</a:t>
            </a:r>
            <a:r>
              <a:rPr lang="en-US" sz="2200" dirty="0"/>
              <a:t> II </a:t>
            </a:r>
            <a:r>
              <a:rPr lang="en-US" sz="2200" dirty="0" err="1"/>
              <a:t>Adolphus</a:t>
            </a:r>
            <a:endParaRPr lang="en-US" sz="2200" dirty="0"/>
          </a:p>
          <a:p>
            <a:r>
              <a:rPr lang="en-US" sz="2200" dirty="0"/>
              <a:t>1802: reopened by Russian </a:t>
            </a:r>
            <a:r>
              <a:rPr lang="en-US" sz="2200" dirty="0" smtClean="0"/>
              <a:t>Tsar</a:t>
            </a:r>
            <a:r>
              <a:rPr lang="et-EE" sz="2200" dirty="0" smtClean="0"/>
              <a:t> </a:t>
            </a:r>
            <a:r>
              <a:rPr lang="en-US" sz="2200" dirty="0" smtClean="0"/>
              <a:t>Alexander </a:t>
            </a:r>
            <a:r>
              <a:rPr lang="en-US" sz="2200" dirty="0"/>
              <a:t>I as Imperial University at Tartu</a:t>
            </a:r>
          </a:p>
          <a:p>
            <a:r>
              <a:rPr lang="en-US" sz="2200" dirty="0"/>
              <a:t>1919: reorganized </a:t>
            </a:r>
            <a:r>
              <a:rPr lang="en-US" sz="2200" dirty="0" smtClean="0"/>
              <a:t>as </a:t>
            </a:r>
            <a:r>
              <a:rPr lang="en-US" sz="2200" dirty="0"/>
              <a:t>the University of Tartu of the Republic of Estonia</a:t>
            </a:r>
          </a:p>
          <a:p>
            <a:r>
              <a:rPr lang="en-US" sz="2200" dirty="0"/>
              <a:t>1944: </a:t>
            </a:r>
            <a:r>
              <a:rPr lang="en-US" sz="2200" dirty="0" smtClean="0"/>
              <a:t>re</a:t>
            </a:r>
            <a:r>
              <a:rPr lang="et-EE" sz="2200" dirty="0" err="1" smtClean="0"/>
              <a:t>named</a:t>
            </a:r>
            <a:r>
              <a:rPr lang="en-US" sz="2200" dirty="0" smtClean="0"/>
              <a:t> </a:t>
            </a:r>
            <a:r>
              <a:rPr lang="en-US" sz="2200" dirty="0"/>
              <a:t>Tartu State University (under Soviet Union)</a:t>
            </a:r>
          </a:p>
          <a:p>
            <a:r>
              <a:rPr lang="en-US" sz="2200" dirty="0"/>
              <a:t>1989: </a:t>
            </a:r>
            <a:r>
              <a:rPr lang="en-US" sz="2000" dirty="0"/>
              <a:t>reopened as the University of Tartu </a:t>
            </a:r>
            <a:endParaRPr lang="et-EE" sz="2000" dirty="0" smtClean="0"/>
          </a:p>
          <a:p>
            <a:pPr marL="0" indent="0">
              <a:buNone/>
            </a:pPr>
            <a:r>
              <a:rPr lang="et-EE" sz="1800" dirty="0" smtClean="0"/>
              <a:t>       </a:t>
            </a:r>
            <a:br>
              <a:rPr lang="et-EE" sz="1800" dirty="0" smtClean="0"/>
            </a:br>
            <a:r>
              <a:rPr lang="en-US" sz="1800" dirty="0" smtClean="0"/>
              <a:t>2002</a:t>
            </a:r>
            <a:r>
              <a:rPr lang="et-EE" sz="1800" dirty="0" smtClean="0"/>
              <a:t> </a:t>
            </a:r>
            <a:r>
              <a:rPr lang="en-US" sz="1800" dirty="0" smtClean="0"/>
              <a:t>Implementation </a:t>
            </a:r>
            <a:r>
              <a:rPr lang="en-US" sz="1800" dirty="0"/>
              <a:t>of Bologna </a:t>
            </a:r>
            <a:r>
              <a:rPr lang="en-US" sz="1800" dirty="0" smtClean="0"/>
              <a:t>Process</a:t>
            </a:r>
            <a:endParaRPr lang="et-EE"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Effect transition="in" filter="fade">
                                      <p:cBhvr>
                                        <p:cTn id="24" dur="500"/>
                                        <p:tgtEl>
                                          <p:spTgt spid="8">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Effect transition="in" filter="fade">
                                      <p:cBhvr>
                                        <p:cTn id="29" dur="500"/>
                                        <p:tgtEl>
                                          <p:spTgt spid="8">
                                            <p:txEl>
                                              <p:pRg st="4" end="4"/>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smtClean="0"/>
              <a:t>Hall of Fame</a:t>
            </a:r>
            <a:endParaRPr lang="et-EE" dirty="0"/>
          </a:p>
        </p:txBody>
      </p:sp>
      <p:sp>
        <p:nvSpPr>
          <p:cNvPr id="3" name="Content Placeholder 2"/>
          <p:cNvSpPr>
            <a:spLocks noGrp="1"/>
          </p:cNvSpPr>
          <p:nvPr>
            <p:ph idx="1"/>
          </p:nvPr>
        </p:nvSpPr>
        <p:spPr/>
        <p:txBody>
          <a:bodyPr/>
          <a:lstStyle/>
          <a:p>
            <a:r>
              <a:rPr lang="et-EE" dirty="0" smtClean="0"/>
              <a:t>Friedrich Struve (Astronomy)</a:t>
            </a:r>
          </a:p>
          <a:p>
            <a:r>
              <a:rPr lang="et-EE" dirty="0"/>
              <a:t>Moritz Hermann von Jacobi (Physics) </a:t>
            </a:r>
            <a:endParaRPr lang="et-EE" dirty="0" smtClean="0"/>
          </a:p>
          <a:p>
            <a:r>
              <a:rPr lang="et-EE" dirty="0" smtClean="0"/>
              <a:t>Karl Ernst von Baer (Embryology)</a:t>
            </a:r>
          </a:p>
        </p:txBody>
      </p:sp>
      <p:pic>
        <p:nvPicPr>
          <p:cNvPr id="7170" name="Picture 2" descr="V:\pärt\2013\JAAN\images\struv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544" y="3501008"/>
            <a:ext cx="3648335" cy="2736251"/>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V:\pärt\2013\JAAN\images\moritz.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9929" y="4221141"/>
            <a:ext cx="3648335" cy="273625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V:\pärt\2013\JAAN\images\ba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192" y="2162846"/>
            <a:ext cx="3648335" cy="2736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3370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fade">
                                      <p:cBhvr>
                                        <p:cTn id="10" dur="500"/>
                                        <p:tgtEl>
                                          <p:spTgt spid="717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171"/>
                                        </p:tgtEl>
                                        <p:attrNameLst>
                                          <p:attrName>style.visibility</p:attrName>
                                        </p:attrNameLst>
                                      </p:cBhvr>
                                      <p:to>
                                        <p:strVal val="visible"/>
                                      </p:to>
                                    </p:set>
                                    <p:animEffect transition="in" filter="fade">
                                      <p:cBhvr>
                                        <p:cTn id="18" dur="500"/>
                                        <p:tgtEl>
                                          <p:spTgt spid="717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172"/>
                                        </p:tgtEl>
                                        <p:attrNameLst>
                                          <p:attrName>style.visibility</p:attrName>
                                        </p:attrNameLst>
                                      </p:cBhvr>
                                      <p:to>
                                        <p:strVal val="visible"/>
                                      </p:to>
                                    </p:set>
                                    <p:animEffect transition="in" filter="fade">
                                      <p:cBhvr>
                                        <p:cTn id="26"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smtClean="0"/>
              <a:t>Hall of Fame</a:t>
            </a:r>
            <a:endParaRPr lang="et-EE" dirty="0"/>
          </a:p>
        </p:txBody>
      </p:sp>
      <p:sp>
        <p:nvSpPr>
          <p:cNvPr id="3" name="Content Placeholder 2"/>
          <p:cNvSpPr>
            <a:spLocks noGrp="1"/>
          </p:cNvSpPr>
          <p:nvPr>
            <p:ph idx="1"/>
          </p:nvPr>
        </p:nvSpPr>
        <p:spPr/>
        <p:txBody>
          <a:bodyPr/>
          <a:lstStyle/>
          <a:p>
            <a:r>
              <a:rPr lang="et-EE" dirty="0"/>
              <a:t>Wilhelm Ostwald (Chemistry, Nobel Prize 1909)</a:t>
            </a:r>
          </a:p>
          <a:p>
            <a:r>
              <a:rPr lang="et-EE" dirty="0"/>
              <a:t>Jury Lotman (Semiotics)</a:t>
            </a:r>
          </a:p>
          <a:p>
            <a:r>
              <a:rPr lang="et-EE" dirty="0"/>
              <a:t>Paul Ariste (Finno-Ugristics)</a:t>
            </a:r>
          </a:p>
        </p:txBody>
      </p:sp>
      <p:pic>
        <p:nvPicPr>
          <p:cNvPr id="8194" name="Picture 2" descr="V:\pärt\2013\JAAN\images\oswal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6706" y="1988840"/>
            <a:ext cx="4855934" cy="364195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V:\pärt\2013\JAAN\images\lotma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9792" y="3628406"/>
            <a:ext cx="3648335" cy="273625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V:\pärt\2013\JAAN\images\aris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1615" y="2975328"/>
            <a:ext cx="5341527" cy="4006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8014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fade">
                                      <p:cBhvr>
                                        <p:cTn id="10" dur="500"/>
                                        <p:tgtEl>
                                          <p:spTgt spid="819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195"/>
                                        </p:tgtEl>
                                        <p:attrNameLst>
                                          <p:attrName>style.visibility</p:attrName>
                                        </p:attrNameLst>
                                      </p:cBhvr>
                                      <p:to>
                                        <p:strVal val="visible"/>
                                      </p:to>
                                    </p:set>
                                    <p:animEffect transition="in" filter="fade">
                                      <p:cBhvr>
                                        <p:cTn id="18" dur="500"/>
                                        <p:tgtEl>
                                          <p:spTgt spid="819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8196"/>
                                        </p:tgtEl>
                                        <p:attrNameLst>
                                          <p:attrName>style.visibility</p:attrName>
                                        </p:attrNameLst>
                                      </p:cBhvr>
                                      <p:to>
                                        <p:strVal val="visible"/>
                                      </p:to>
                                    </p:set>
                                    <p:animEffect transition="in" filter="fade">
                                      <p:cBhvr>
                                        <p:cTn id="26"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t-EE" dirty="0" smtClean="0"/>
              <a:t>University of Tartu</a:t>
            </a:r>
            <a:endParaRPr lang="et-EE" dirty="0"/>
          </a:p>
        </p:txBody>
      </p:sp>
      <p:sp>
        <p:nvSpPr>
          <p:cNvPr id="3" name="Subtitle 2"/>
          <p:cNvSpPr>
            <a:spLocks noGrp="1"/>
          </p:cNvSpPr>
          <p:nvPr>
            <p:ph type="subTitle" idx="1"/>
          </p:nvPr>
        </p:nvSpPr>
        <p:spPr/>
        <p:txBody>
          <a:bodyPr/>
          <a:lstStyle/>
          <a:p>
            <a:r>
              <a:rPr lang="et-EE" smtClean="0"/>
              <a:t>Today</a:t>
            </a:r>
            <a:endParaRPr lang="et-EE"/>
          </a:p>
        </p:txBody>
      </p:sp>
      <p:pic>
        <p:nvPicPr>
          <p:cNvPr id="1026" name="Picture 2" descr="C:\Users\chanadir\Desktop\UT130704AT01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1298" y="-1"/>
            <a:ext cx="5682702" cy="3784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1620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charset="0"/>
                <a:ea typeface="ＭＳ Ｐゴシック" pitchFamily="34" charset="-128"/>
              </a:rPr>
              <a:t>University </a:t>
            </a:r>
            <a:r>
              <a:rPr lang="et-EE" dirty="0" smtClean="0">
                <a:latin typeface="Arial" charset="0"/>
                <a:ea typeface="ＭＳ Ｐゴシック" pitchFamily="34" charset="-128"/>
              </a:rPr>
              <a:t>in a Nutshell</a:t>
            </a:r>
            <a:endParaRPr lang="et-EE" dirty="0"/>
          </a:p>
        </p:txBody>
      </p:sp>
      <p:sp>
        <p:nvSpPr>
          <p:cNvPr id="3" name="Content Placeholder 2"/>
          <p:cNvSpPr>
            <a:spLocks noGrp="1"/>
          </p:cNvSpPr>
          <p:nvPr>
            <p:ph idx="1"/>
          </p:nvPr>
        </p:nvSpPr>
        <p:spPr/>
        <p:txBody>
          <a:bodyPr/>
          <a:lstStyle/>
          <a:p>
            <a:pPr eaLnBrk="1" hangingPunct="1">
              <a:lnSpc>
                <a:spcPct val="90000"/>
              </a:lnSpc>
            </a:pPr>
            <a:r>
              <a:rPr lang="et-EE" sz="2000" dirty="0">
                <a:latin typeface="Arial" charset="0"/>
                <a:ea typeface="ＭＳ Ｐゴシック" pitchFamily="34" charset="-128"/>
              </a:rPr>
              <a:t>9</a:t>
            </a:r>
            <a:r>
              <a:rPr lang="en-US" sz="2000" dirty="0">
                <a:latin typeface="Arial" charset="0"/>
                <a:ea typeface="ＭＳ Ｐゴシック" pitchFamily="34" charset="-128"/>
              </a:rPr>
              <a:t> Faculties</a:t>
            </a:r>
          </a:p>
          <a:p>
            <a:pPr eaLnBrk="1" hangingPunct="1">
              <a:lnSpc>
                <a:spcPct val="90000"/>
              </a:lnSpc>
            </a:pPr>
            <a:r>
              <a:rPr lang="et-EE" sz="2000" dirty="0">
                <a:latin typeface="Arial" charset="0"/>
                <a:ea typeface="ＭＳ Ｐゴシック" pitchFamily="34" charset="-128"/>
              </a:rPr>
              <a:t>4 C</a:t>
            </a:r>
            <a:r>
              <a:rPr lang="en-US" sz="2000" dirty="0" err="1">
                <a:latin typeface="Arial" charset="0"/>
                <a:ea typeface="ＭＳ Ｐゴシック" pitchFamily="34" charset="-128"/>
              </a:rPr>
              <a:t>olleges</a:t>
            </a:r>
            <a:endParaRPr lang="en-US" sz="2000" dirty="0">
              <a:latin typeface="Arial" charset="0"/>
              <a:ea typeface="ＭＳ Ｐゴシック" pitchFamily="34" charset="-128"/>
            </a:endParaRPr>
          </a:p>
          <a:p>
            <a:pPr>
              <a:lnSpc>
                <a:spcPct val="90000"/>
              </a:lnSpc>
            </a:pPr>
            <a:r>
              <a:rPr lang="en-US" sz="2000" dirty="0" smtClean="0">
                <a:latin typeface="Arial" charset="0"/>
                <a:ea typeface="ＭＳ Ｐゴシック" pitchFamily="34" charset="-128"/>
              </a:rPr>
              <a:t>Students:</a:t>
            </a:r>
            <a:r>
              <a:rPr lang="et-EE" sz="2000" dirty="0">
                <a:latin typeface="Arial" charset="0"/>
                <a:ea typeface="ＭＳ Ｐゴシック" pitchFamily="34" charset="-128"/>
              </a:rPr>
              <a:t> </a:t>
            </a:r>
            <a:r>
              <a:rPr lang="et-EE" sz="2000" dirty="0" smtClean="0">
                <a:latin typeface="Arial" charset="0"/>
                <a:ea typeface="ＭＳ Ｐゴシック" pitchFamily="34" charset="-128"/>
              </a:rPr>
              <a:t>18 </a:t>
            </a:r>
            <a:r>
              <a:rPr lang="et-EE" sz="2000" dirty="0">
                <a:latin typeface="Arial" charset="0"/>
                <a:ea typeface="ＭＳ Ｐゴシック" pitchFamily="34" charset="-128"/>
              </a:rPr>
              <a:t>000 </a:t>
            </a:r>
            <a:endParaRPr lang="en-US" sz="2000" dirty="0">
              <a:latin typeface="Arial" charset="0"/>
              <a:ea typeface="ＭＳ Ｐゴシック" pitchFamily="34" charset="-128"/>
            </a:endParaRPr>
          </a:p>
          <a:p>
            <a:pPr>
              <a:lnSpc>
                <a:spcPct val="90000"/>
              </a:lnSpc>
            </a:pPr>
            <a:r>
              <a:rPr lang="et-EE" sz="2000" dirty="0">
                <a:latin typeface="Arial" charset="0"/>
                <a:ea typeface="ＭＳ Ｐゴシック" pitchFamily="34" charset="-128"/>
              </a:rPr>
              <a:t>S</a:t>
            </a:r>
            <a:r>
              <a:rPr lang="en-US" sz="2000" dirty="0" err="1">
                <a:latin typeface="Arial" charset="0"/>
                <a:ea typeface="ＭＳ Ｐゴシック" pitchFamily="34" charset="-128"/>
              </a:rPr>
              <a:t>taff</a:t>
            </a:r>
            <a:r>
              <a:rPr lang="en-US" sz="2000" dirty="0">
                <a:latin typeface="Arial" charset="0"/>
                <a:ea typeface="ＭＳ Ｐゴシック" pitchFamily="34" charset="-128"/>
              </a:rPr>
              <a:t>: 3</a:t>
            </a:r>
            <a:r>
              <a:rPr lang="et-EE" sz="2000" dirty="0">
                <a:latin typeface="Arial" charset="0"/>
                <a:ea typeface="ＭＳ Ｐゴシック" pitchFamily="34" charset="-128"/>
              </a:rPr>
              <a:t> 800 </a:t>
            </a:r>
            <a:endParaRPr lang="et-EE" sz="2000" dirty="0" smtClean="0">
              <a:latin typeface="Arial" charset="0"/>
              <a:ea typeface="ＭＳ Ｐゴシック" pitchFamily="34" charset="-128"/>
            </a:endParaRPr>
          </a:p>
          <a:p>
            <a:pPr>
              <a:lnSpc>
                <a:spcPct val="90000"/>
              </a:lnSpc>
            </a:pPr>
            <a:r>
              <a:rPr lang="et-EE" sz="2000" dirty="0" smtClean="0">
                <a:latin typeface="Arial" charset="0"/>
                <a:ea typeface="ＭＳ Ｐゴシック" pitchFamily="34" charset="-128"/>
              </a:rPr>
              <a:t>Professors: 180</a:t>
            </a:r>
            <a:endParaRPr lang="et-EE" sz="2000" dirty="0">
              <a:latin typeface="Arial" charset="0"/>
              <a:ea typeface="ＭＳ Ｐゴシック" pitchFamily="34" charset="-128"/>
            </a:endParaRPr>
          </a:p>
          <a:p>
            <a:pPr>
              <a:lnSpc>
                <a:spcPct val="90000"/>
              </a:lnSpc>
            </a:pPr>
            <a:r>
              <a:rPr lang="en-US" sz="2000" dirty="0">
                <a:latin typeface="Arial" charset="0"/>
                <a:ea typeface="ＭＳ Ｐゴシック" pitchFamily="34" charset="-128"/>
              </a:rPr>
              <a:t>Budget: </a:t>
            </a:r>
            <a:r>
              <a:rPr lang="et-EE" sz="2000" dirty="0">
                <a:latin typeface="Arial" charset="0"/>
                <a:ea typeface="ＭＳ Ｐゴシック" pitchFamily="34" charset="-128"/>
              </a:rPr>
              <a:t>145.9 </a:t>
            </a:r>
            <a:r>
              <a:rPr lang="en-US" sz="2000" dirty="0">
                <a:latin typeface="Arial" charset="0"/>
                <a:ea typeface="ＭＳ Ｐゴシック" pitchFamily="34" charset="-128"/>
              </a:rPr>
              <a:t>MEUR</a:t>
            </a:r>
            <a:r>
              <a:rPr lang="et-EE" sz="2000" dirty="0">
                <a:latin typeface="Arial" charset="0"/>
                <a:ea typeface="ＭＳ Ｐゴシック" pitchFamily="34" charset="-128"/>
              </a:rPr>
              <a:t> </a:t>
            </a:r>
          </a:p>
          <a:p>
            <a:pPr>
              <a:lnSpc>
                <a:spcPct val="90000"/>
              </a:lnSpc>
            </a:pPr>
            <a:r>
              <a:rPr lang="et-EE" sz="2000" dirty="0" smtClean="0">
                <a:latin typeface="Arial" charset="0"/>
                <a:ea typeface="ＭＳ Ｐゴシック" pitchFamily="34" charset="-128"/>
              </a:rPr>
              <a:t>Research funding: 51.4 MEUR</a:t>
            </a:r>
            <a:endParaRPr lang="et-EE" sz="2000" dirty="0">
              <a:latin typeface="Arial" charset="0"/>
              <a:ea typeface="ＭＳ Ｐゴシック" pitchFamily="34" charset="-128"/>
            </a:endParaRPr>
          </a:p>
        </p:txBody>
      </p:sp>
      <p:pic>
        <p:nvPicPr>
          <p:cNvPr id="6" name="Picture 2" descr="V:\pärt\2013\JAAN\images\linnavaad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2276872"/>
            <a:ext cx="4414486" cy="33108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V:\pärt\2013\JAAN\images\interaktiivn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487" y="3952697"/>
            <a:ext cx="3648335" cy="2736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1109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t-EE" dirty="0" smtClean="0"/>
              <a:t>UT </a:t>
            </a:r>
            <a:r>
              <a:rPr lang="et-EE" dirty="0" err="1" smtClean="0"/>
              <a:t>Graduates</a:t>
            </a:r>
            <a:r>
              <a:rPr lang="et-EE" dirty="0" smtClean="0"/>
              <a:t> </a:t>
            </a:r>
            <a:r>
              <a:rPr lang="et-EE" dirty="0" err="1"/>
              <a:t>M</a:t>
            </a:r>
            <a:r>
              <a:rPr lang="et-EE" dirty="0" err="1" smtClean="0"/>
              <a:t>ake</a:t>
            </a:r>
            <a:r>
              <a:rPr lang="et-EE" dirty="0" smtClean="0"/>
              <a:t> </a:t>
            </a:r>
            <a:r>
              <a:rPr lang="et-EE" dirty="0" err="1"/>
              <a:t>U</a:t>
            </a:r>
            <a:r>
              <a:rPr lang="et-EE" dirty="0" err="1" smtClean="0"/>
              <a:t>p</a:t>
            </a:r>
            <a:r>
              <a:rPr lang="et-EE" dirty="0" smtClean="0"/>
              <a:t>:</a:t>
            </a:r>
          </a:p>
        </p:txBody>
      </p:sp>
      <p:sp>
        <p:nvSpPr>
          <p:cNvPr id="15363" name="Content Placeholder 2"/>
          <p:cNvSpPr>
            <a:spLocks noGrp="1"/>
          </p:cNvSpPr>
          <p:nvPr>
            <p:ph idx="1"/>
          </p:nvPr>
        </p:nvSpPr>
        <p:spPr/>
        <p:txBody>
          <a:bodyPr/>
          <a:lstStyle/>
          <a:p>
            <a:r>
              <a:rPr lang="et-EE" dirty="0" smtClean="0"/>
              <a:t>40% of Estonian Parliament</a:t>
            </a:r>
            <a:r>
              <a:rPr lang="en-US" dirty="0" smtClean="0"/>
              <a:t> </a:t>
            </a:r>
            <a:endParaRPr lang="et-EE" dirty="0" smtClean="0"/>
          </a:p>
          <a:p>
            <a:r>
              <a:rPr lang="et-EE" dirty="0" smtClean="0"/>
              <a:t>69% of Government</a:t>
            </a:r>
            <a:r>
              <a:rPr lang="en-US" dirty="0" smtClean="0"/>
              <a:t> </a:t>
            </a:r>
            <a:r>
              <a:rPr lang="et-EE" dirty="0" smtClean="0"/>
              <a:t>Ministers</a:t>
            </a:r>
          </a:p>
          <a:p>
            <a:r>
              <a:rPr lang="et-EE" dirty="0"/>
              <a:t>87% of </a:t>
            </a:r>
            <a:r>
              <a:rPr lang="et-EE" dirty="0" smtClean="0"/>
              <a:t>Attorneys at Law</a:t>
            </a:r>
          </a:p>
          <a:p>
            <a:r>
              <a:rPr lang="et-EE" dirty="0" smtClean="0"/>
              <a:t>100% of Judges</a:t>
            </a:r>
          </a:p>
          <a:p>
            <a:r>
              <a:rPr lang="et-EE" dirty="0" smtClean="0"/>
              <a:t>95% of </a:t>
            </a:r>
            <a:r>
              <a:rPr lang="et-EE" dirty="0" err="1" smtClean="0"/>
              <a:t>Prosecutors</a:t>
            </a:r>
            <a:endParaRPr lang="et-EE" dirty="0" smtClean="0"/>
          </a:p>
          <a:p>
            <a:r>
              <a:rPr lang="et-EE" dirty="0" smtClean="0"/>
              <a:t>99% of Doctors</a:t>
            </a:r>
          </a:p>
          <a:p>
            <a:endParaRPr lang="et-EE" dirty="0" smtClean="0"/>
          </a:p>
        </p:txBody>
      </p:sp>
      <p:pic>
        <p:nvPicPr>
          <p:cNvPr id="6146" name="Picture 2" descr="V:\pärt\2013\JAAN\images\doct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544" y="4140088"/>
            <a:ext cx="3648335" cy="273625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V:\pärt\2013\JAAN\images\siim.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0630" y="4449075"/>
            <a:ext cx="3015153" cy="226136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V:\pärt\2013\JAAN\images\judg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8853" y="2204863"/>
            <a:ext cx="3648335" cy="2736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500"/>
                                        <p:tgtEl>
                                          <p:spTgt spid="153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3">
                                            <p:txEl>
                                              <p:pRg st="1" end="1"/>
                                            </p:txEl>
                                          </p:spTgt>
                                        </p:tgtEl>
                                        <p:attrNameLst>
                                          <p:attrName>style.visibility</p:attrName>
                                        </p:attrNameLst>
                                      </p:cBhvr>
                                      <p:to>
                                        <p:strVal val="visible"/>
                                      </p:to>
                                    </p:set>
                                    <p:animEffect transition="in" filter="fade">
                                      <p:cBhvr>
                                        <p:cTn id="12" dur="500"/>
                                        <p:tgtEl>
                                          <p:spTgt spid="1536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147"/>
                                        </p:tgtEl>
                                        <p:attrNameLst>
                                          <p:attrName>style.visibility</p:attrName>
                                        </p:attrNameLst>
                                      </p:cBhvr>
                                      <p:to>
                                        <p:strVal val="visible"/>
                                      </p:to>
                                    </p:set>
                                    <p:animEffect transition="in" filter="fade">
                                      <p:cBhvr>
                                        <p:cTn id="15" dur="500"/>
                                        <p:tgtEl>
                                          <p:spTgt spid="614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363">
                                            <p:txEl>
                                              <p:pRg st="2" end="2"/>
                                            </p:txEl>
                                          </p:spTgt>
                                        </p:tgtEl>
                                        <p:attrNameLst>
                                          <p:attrName>style.visibility</p:attrName>
                                        </p:attrNameLst>
                                      </p:cBhvr>
                                      <p:to>
                                        <p:strVal val="visible"/>
                                      </p:to>
                                    </p:set>
                                    <p:animEffect transition="in" filter="fade">
                                      <p:cBhvr>
                                        <p:cTn id="20" dur="500"/>
                                        <p:tgtEl>
                                          <p:spTgt spid="1536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363">
                                            <p:txEl>
                                              <p:pRg st="3" end="3"/>
                                            </p:txEl>
                                          </p:spTgt>
                                        </p:tgtEl>
                                        <p:attrNameLst>
                                          <p:attrName>style.visibility</p:attrName>
                                        </p:attrNameLst>
                                      </p:cBhvr>
                                      <p:to>
                                        <p:strVal val="visible"/>
                                      </p:to>
                                    </p:set>
                                    <p:animEffect transition="in" filter="fade">
                                      <p:cBhvr>
                                        <p:cTn id="25" dur="500"/>
                                        <p:tgtEl>
                                          <p:spTgt spid="15363">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051"/>
                                        </p:tgtEl>
                                        <p:attrNameLst>
                                          <p:attrName>style.visibility</p:attrName>
                                        </p:attrNameLst>
                                      </p:cBhvr>
                                      <p:to>
                                        <p:strVal val="visible"/>
                                      </p:to>
                                    </p:set>
                                    <p:animEffect transition="in" filter="fade">
                                      <p:cBhvr>
                                        <p:cTn id="28" dur="500"/>
                                        <p:tgtEl>
                                          <p:spTgt spid="205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363">
                                            <p:txEl>
                                              <p:pRg st="4" end="4"/>
                                            </p:txEl>
                                          </p:spTgt>
                                        </p:tgtEl>
                                        <p:attrNameLst>
                                          <p:attrName>style.visibility</p:attrName>
                                        </p:attrNameLst>
                                      </p:cBhvr>
                                      <p:to>
                                        <p:strVal val="visible"/>
                                      </p:to>
                                    </p:set>
                                    <p:animEffect transition="in" filter="fade">
                                      <p:cBhvr>
                                        <p:cTn id="33" dur="500"/>
                                        <p:tgtEl>
                                          <p:spTgt spid="1536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363">
                                            <p:txEl>
                                              <p:pRg st="5" end="5"/>
                                            </p:txEl>
                                          </p:spTgt>
                                        </p:tgtEl>
                                        <p:attrNameLst>
                                          <p:attrName>style.visibility</p:attrName>
                                        </p:attrNameLst>
                                      </p:cBhvr>
                                      <p:to>
                                        <p:strVal val="visible"/>
                                      </p:to>
                                    </p:set>
                                    <p:animEffect transition="in" filter="fade">
                                      <p:cBhvr>
                                        <p:cTn id="38" dur="500"/>
                                        <p:tgtEl>
                                          <p:spTgt spid="15363">
                                            <p:txEl>
                                              <p:pRg st="5" end="5"/>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6146"/>
                                        </p:tgtEl>
                                        <p:attrNameLst>
                                          <p:attrName>style.visibility</p:attrName>
                                        </p:attrNameLst>
                                      </p:cBhvr>
                                      <p:to>
                                        <p:strVal val="visible"/>
                                      </p:to>
                                    </p:set>
                                    <p:animEffect transition="in" filter="fade">
                                      <p:cBhvr>
                                        <p:cTn id="41"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uiExpand="1" build="p"/>
    </p:bldLst>
  </p:timing>
</p:sld>
</file>

<file path=ppt/theme/theme1.xml><?xml version="1.0" encoding="utf-8"?>
<a:theme xmlns:a="http://schemas.openxmlformats.org/drawingml/2006/main" name="UT ENG background">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UT ENG background">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sz="3200" b="0" i="0" u="none" strike="noStrike" cap="none" normalizeH="0" baseline="0" smtClean="0">
            <a:ln>
              <a:noFill/>
            </a:ln>
            <a:solidFill>
              <a:schemeClr val="tx1"/>
            </a:solidFill>
            <a:effectLst/>
            <a:latin typeface="Arial" charset="0"/>
          </a:defRPr>
        </a:defPPr>
      </a:lstStyle>
    </a:lnDef>
  </a:objectDefaults>
  <a:extraClrSchemeLst>
    <a:extraClrScheme>
      <a:clrScheme name="UT ENG backgroun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T ENG backgroun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T ENG backgroun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T ENG backgroun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T ENG backgroun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T ENG backgroun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T ENG backgroun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UT ENG background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99"/>
        </a:hlink>
        <a:folHlink>
          <a:srgbClr val="B2B2B2"/>
        </a:folHlink>
      </a:clrScheme>
      <a:clrMap bg1="lt1" tx1="dk1" bg2="lt2" tx2="dk2" accent1="accent1" accent2="accent2" accent3="accent3" accent4="accent4" accent5="accent5" accent6="accent6" hlink="hlink" folHlink="folHlink"/>
    </a:extraClrScheme>
    <a:extraClrScheme>
      <a:clrScheme name="UT ENG background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4C74"/>
        </a:hlink>
        <a:folHlink>
          <a:srgbClr val="B2B2B2"/>
        </a:folHlink>
      </a:clrScheme>
      <a:clrMap bg1="lt1" tx1="dk1" bg2="lt2" tx2="dk2" accent1="accent1" accent2="accent2" accent3="accent3" accent4="accent4" accent5="accent5" accent6="accent6" hlink="hlink" folHlink="folHlink"/>
    </a:extraClrScheme>
    <a:extraClrScheme>
      <a:clrScheme name="UT ENG background 10">
        <a:dk1>
          <a:srgbClr val="000000"/>
        </a:dk1>
        <a:lt1>
          <a:srgbClr val="FFFFFF"/>
        </a:lt1>
        <a:dk2>
          <a:srgbClr val="000000"/>
        </a:dk2>
        <a:lt2>
          <a:srgbClr val="808080"/>
        </a:lt2>
        <a:accent1>
          <a:srgbClr val="0099FF"/>
        </a:accent1>
        <a:accent2>
          <a:srgbClr val="3333CC"/>
        </a:accent2>
        <a:accent3>
          <a:srgbClr val="FFFFFF"/>
        </a:accent3>
        <a:accent4>
          <a:srgbClr val="000000"/>
        </a:accent4>
        <a:accent5>
          <a:srgbClr val="AACAFF"/>
        </a:accent5>
        <a:accent6>
          <a:srgbClr val="2D2DB9"/>
        </a:accent6>
        <a:hlink>
          <a:srgbClr val="0033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72287</TotalTime>
  <Words>1411</Words>
  <Application>Microsoft Office PowerPoint</Application>
  <PresentationFormat>On-screen Show (4:3)</PresentationFormat>
  <Paragraphs>243</Paragraphs>
  <Slides>20</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Wingdings</vt:lpstr>
      <vt:lpstr>Ubuntu</vt:lpstr>
      <vt:lpstr>Times New Roman</vt:lpstr>
      <vt:lpstr>ＭＳ Ｐゴシック</vt:lpstr>
      <vt:lpstr>UT ENG background</vt:lpstr>
      <vt:lpstr>University of Tartu</vt:lpstr>
      <vt:lpstr>Estonia</vt:lpstr>
      <vt:lpstr>History</vt:lpstr>
      <vt:lpstr>Milestones</vt:lpstr>
      <vt:lpstr>Hall of Fame</vt:lpstr>
      <vt:lpstr>Hall of Fame</vt:lpstr>
      <vt:lpstr>University of Tartu</vt:lpstr>
      <vt:lpstr>University in a Nutshell</vt:lpstr>
      <vt:lpstr>UT Graduates Make Up:</vt:lpstr>
      <vt:lpstr>Institutions &amp; Other Units</vt:lpstr>
      <vt:lpstr>Buildings</vt:lpstr>
      <vt:lpstr>#1 in the Baltics</vt:lpstr>
      <vt:lpstr>International Relations</vt:lpstr>
      <vt:lpstr>International Networks</vt:lpstr>
      <vt:lpstr>University Partnership Agreements: 65 </vt:lpstr>
      <vt:lpstr>Exchange Programs</vt:lpstr>
      <vt:lpstr>Students 2012</vt:lpstr>
      <vt:lpstr>International Degree Programs</vt:lpstr>
      <vt:lpstr>Student Life: 20% of Tartu’s Population</vt:lpstr>
      <vt:lpstr>THANK YOU!</vt:lpstr>
    </vt:vector>
  </TitlesOfParts>
  <Company>TÜ Multimeediakeskus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 Presentation</dc:title>
  <dc:creator>Tartu Ülikool</dc:creator>
  <cp:lastModifiedBy>Alexander Chanadiri</cp:lastModifiedBy>
  <cp:revision>3809</cp:revision>
  <cp:lastPrinted>2013-02-18T08:20:49Z</cp:lastPrinted>
  <dcterms:created xsi:type="dcterms:W3CDTF">2001-11-16T08:16:25Z</dcterms:created>
  <dcterms:modified xsi:type="dcterms:W3CDTF">2013-08-02T13:57:11Z</dcterms:modified>
</cp:coreProperties>
</file>